
<file path=[Content_Types].xml><?xml version="1.0" encoding="utf-8"?>
<Types xmlns="http://schemas.openxmlformats.org/package/2006/content-types">
  <Default Extension="rels" ContentType="application/vnd.openxmlformats-package.relationships+xml"/>
  <Default Extension="xml" ContentType="application/xml"/>
  <Default Extension="jpeg" ContentType="image/jpeg"/>
  <Default Extension="png" ContentType="image/png"/>
  <Default Extension="wdp" ContentType="image/vnd.ms-photo"/>
  <Default Extension="svg" ContentType="image/svg"/>
  <Default Extension="emf" ContentType="image/x-emf"/>
  <Default Extension="gif" ContentType="image/gif"/>
  <Default Extension="mp4" ContentType="video/mp4"/>
  <Override PartName="/customXml/item1.xml" ContentType="application/xml"/>
  <Override PartName="/customXml/item2.xml" ContentType="application/xml"/>
  <Override PartName="/customXml/item3.xml" ContentType="applicatio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authors.xml" ContentType="application/vnd.ms-powerpoint.authors+xml"/>
  <Override PartName="/ppt/commentAuthors.xml" ContentType="application/vnd.openxmlformats-officedocument.presentationml.commentAuthor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entation.xml" ContentType="application/vnd.openxmlformats-officedocument.presentationml.presentation.main+xml"/>
  <Override PartName="/ppt/presProps.xml" ContentType="application/vnd.openxmlformats-officedocument.presentationml.presProps+xml"/>
  <Override PartName="/ppt/revisionInfo.xml" ContentType="application/vnd.ms-powerpoint.revisioninfo+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&#65279;<?xml version="1.0" encoding="utf-8" standalone="yes"?><Relationships xmlns="http://schemas.openxmlformats.org/package/2006/relationships"><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package/2006/relationships/metadata/thumbnail" Target="docProps/thumbnail.jpeg" /><Relationship Id="rId5" Type="http://schemas.openxmlformats.org/officeDocument/2006/relationships/custom-properties" Target="docProps/custom.xml" /></Relationships>
</file>

<file path=ppt/presentation.xml><?xml version="1.0" encoding="utf-8"?>
<!--Generated by Aspose.Slides for Java 21.10-->
<p:presentation xmlns:r="http://schemas.openxmlformats.org/officeDocument/2006/relationships" xmlns:a="http://schemas.openxmlformats.org/drawingml/2006/main" xmlns:p="http://schemas.openxmlformats.org/presentationml/2006/main" saveSubsetFonts="1" autoCompressPictures="0">
  <p:sldMasterIdLst>
    <p:sldMasterId id="2147483667" r:id="rId5"/>
  </p:sldMasterIdLst>
  <p:notesMasterIdLst>
    <p:notesMasterId r:id="rId6"/>
  </p:notesMasterIdLst>
  <p:sldIdLst>
    <p:sldId id="1659" r:id="rId7"/>
    <p:sldId id="1714" r:id="rId8"/>
    <p:sldId id="1699" r:id="rId9"/>
    <p:sldId id="1663" r:id="rId10"/>
    <p:sldId id="1715" r:id="rId11"/>
    <p:sldId id="1665" r:id="rId12"/>
    <p:sldId id="1718" r:id="rId13"/>
    <p:sldId id="1709" r:id="rId14"/>
    <p:sldId id="1710" r:id="rId15"/>
    <p:sldId id="1719" r:id="rId16"/>
    <p:sldId id="1581" r:id="rId17"/>
    <p:sldId id="1675" r:id="rId18"/>
    <p:sldId id="1713" r:id="rId19"/>
  </p:sldIdLst>
  <p:sldSz cx="24387175" cy="13716000"/>
  <p:notesSz cx="6858000" cy="9144000"/>
  <p:custDataLst>
    <p:tags r:id="rId20"/>
  </p:custDataLst>
  <p:defaultTextStyle>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6F8C7CBB-79F8-4F4B-BB23-A525FEB2FFCF}">
          <p14:sldIdLst>
            <p14:sldId id="1659"/>
            <p14:sldId id="1714"/>
            <p14:sldId id="1699"/>
            <p14:sldId id="1663"/>
            <p14:sldId id="1715"/>
            <p14:sldId id="1665"/>
            <p14:sldId id="1718"/>
            <p14:sldId id="1709"/>
            <p14:sldId id="1710"/>
            <p14:sldId id="1719"/>
            <p14:sldId id="1581"/>
            <p14:sldId id="1675"/>
            <p14:sldId id="1713"/>
          </p14:sldIdLst>
        </p14:section>
      </p14:sectionLst>
    </p:ext>
    <p:ext uri="{EFAFB233-063F-42B5-8137-9DF3F51BA10A}">
      <p15:sldGuideLst xmlns:p15="http://schemas.microsoft.com/office/powerpoint/2012/main">
        <p15:guide id="1" pos="1200" userDrawn="1">
          <p15:clr>
            <a:srgbClr val="A4A3A4"/>
          </p15:clr>
        </p15:guide>
        <p15:guide id="2" orient="horz" pos="7138" userDrawn="1">
          <p15:clr>
            <a:srgbClr val="A4A3A4"/>
          </p15:clr>
        </p15:guide>
        <p15:guide id="3" pos="1488" userDrawn="1">
          <p15:clr>
            <a:srgbClr val="A4A3A4"/>
          </p15:clr>
        </p15:guide>
        <p15:guide id="4" orient="horz" pos="2454" userDrawn="1">
          <p15:clr>
            <a:srgbClr val="A4A3A4"/>
          </p15:clr>
        </p15:guide>
        <p15:guide id="5" orient="horz" pos="8436" userDrawn="1">
          <p15:clr>
            <a:srgbClr val="A4A3A4"/>
          </p15:clr>
        </p15:guide>
        <p15:guide id="6" pos="13772" userDrawn="1">
          <p15:clr>
            <a:srgbClr val="A4A3A4"/>
          </p15:clr>
        </p15:guide>
        <p15:guide id="7" pos="2304" userDrawn="1">
          <p15:clr>
            <a:srgbClr val="A4A3A4"/>
          </p15:clr>
        </p15:guide>
        <p15:guide id="8" pos="5305" userDrawn="1">
          <p15:clr>
            <a:srgbClr val="A4A3A4"/>
          </p15:clr>
        </p15:guide>
        <p15:guide id="9" orient="horz" pos="5808" userDrawn="1">
          <p15:clr>
            <a:srgbClr val="A4A3A4"/>
          </p15:clr>
        </p15:guide>
        <p15:guide id="10" pos="7881" userDrawn="1">
          <p15:clr>
            <a:srgbClr val="A4A3A4"/>
          </p15:clr>
        </p15:guide>
        <p15:guide id="11" pos="8689" userDrawn="1">
          <p15:clr>
            <a:srgbClr val="A4A3A4"/>
          </p15:clr>
        </p15:guide>
        <p15:guide id="12" pos="8185"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187801E-1403-C788-4F8D-D55ACD39D8BC}" name="Courtney Clark" initials="CC" userId="S::courtney.clark@greatminds.org::2038f0c2-3764-4a10-9bb2-40d854b44ab5" providerId="AD"/>
  <p188:author id="{BEE93A2F-A2DC-4FAE-D630-96245AC0FE4E}" name="Brooke Anderson" initials="BA" userId="S::brooke.spieldenner@greatminds.org::9743c8dd-c731-4195-b31c-acff9a6ba91a" providerId="AD"/>
  <p188:author id="{EF71B132-ED06-44D3-4E51-951D1EEF3DA1}" name="Matt Baetke" initials="MB" userId="S::matt.baetke@greatminds.org::d44a1c04-1efb-47f0-846f-e0bb6a45cb22" providerId="AD"/>
  <p188:author id="{E6E08E82-A6C0-CAEB-3584-D9349AA255EE}" name="Matt Baetke" initials="MB" userId="S::Matt.Baetke@greatminds.org::d44a1c04-1efb-47f0-846f-e0bb6a45cb22" providerId="AD"/>
  <p188:author id="{907C37BB-D23C-10E0-E3F4-9D53D81D16B0}" name="Ben Eley" initials="" userId="S::ben.eley@greatminds.org::02e5572b-aa04-49e1-a8d4-b4e29da95f70" providerId="AD"/>
  <p188:author id="{52D2E7C0-31E0-0353-5609-C6FB6B2FC22F}" name="Christine Hopkinson" initials="CH" userId="S::Christine.Hopkinson@greatminds.org::f7b55169-e944-4a74-b2fc-137e9e5e25d4" providerId="AD"/>
  <p188:author id="{96575BE2-0C67-A3F5-A0DD-C773088B360D}" name="Tamara Estrada del Campo" initials="TC" userId="S::tamara.estradadelcampo@greatminds.org::03f7fcc5-8cfd-4057-99b3-24ddcf143d8c" providerId="AD"/>
  <p188:author id="{703624F5-A213-ADA8-68F4-6FB76B38D92E}" name="Christine Hopkinson" initials="CH" userId="S::christine.hopkinson@greatminds.org::f7b55169-e944-4a74-b2fc-137e9e5e25d4" providerId="AD"/>
</p188:authorLst>
</file>

<file path=ppt/commentAuthors.xml><?xml version="1.0" encoding="utf-8"?>
<p:cmAuthorLst xmlns:p="http://schemas.openxmlformats.org/presentationml/2006/main">
  <p:cmAuthor id="7" name="Wendy Zuber" initials="WZ" lastIdx="0" clrIdx="6">
    <p:extLst>
      <p:ext uri="{19B8F6BF-5375-455C-9EA6-DF929625EA0E}">
        <p15:presenceInfo xmlns:p15="http://schemas.microsoft.com/office/powerpoint/2012/main" userId="S::wendy.zuber@greatminds.org::1f6f60f8-d6a0-4791-abc3-367d83e263ed" providerId="AD"/>
      </p:ext>
    </p:extLst>
  </p:cmAuthor>
  <p:cmAuthor id="1" name="D Johnson" initials="DJ" lastIdx="0" clrIdx="0">
    <p:extLst>
      <p:ext uri="{19B8F6BF-5375-455C-9EA6-DF929625EA0E}">
        <p15:presenceInfo xmlns:p15="http://schemas.microsoft.com/office/powerpoint/2012/main" userId="987253a232c38565" providerId="Windows Live"/>
      </p:ext>
    </p:extLst>
  </p:cmAuthor>
  <p:cmAuthor id="8" name="Emily Koesters" initials="EK" lastIdx="0" clrIdx="7">
    <p:extLst>
      <p:ext uri="{19B8F6BF-5375-455C-9EA6-DF929625EA0E}">
        <p15:presenceInfo xmlns:p15="http://schemas.microsoft.com/office/powerpoint/2012/main" userId="S::Emily.Koesters@greatminds.org::89982bc1-bae5-49a2-8989-9dd27e6426d2" providerId="AD"/>
      </p:ext>
    </p:extLst>
  </p:cmAuthor>
  <p:cmAuthor id="2" name="Michael Linskey" initials="ML" lastIdx="0" clrIdx="1">
    <p:extLst>
      <p:ext uri="{19B8F6BF-5375-455C-9EA6-DF929625EA0E}">
        <p15:presenceInfo xmlns:p15="http://schemas.microsoft.com/office/powerpoint/2012/main" userId="S::michael.linskey@greatminds.org::239dbf5d-4df3-46ad-8da9-6a59c222ad5e" providerId="AD"/>
      </p:ext>
    </p:extLst>
  </p:cmAuthor>
  <p:cmAuthor id="9" name="Matt Baetke" initials="MB" lastIdx="0" clrIdx="8">
    <p:extLst>
      <p:ext uri="{19B8F6BF-5375-455C-9EA6-DF929625EA0E}">
        <p15:presenceInfo xmlns:p15="http://schemas.microsoft.com/office/powerpoint/2012/main" userId="S::Matt.Baetke@greatminds.org::d44a1c04-1efb-47f0-846f-e0bb6a45cb22" providerId="AD"/>
      </p:ext>
    </p:extLst>
  </p:cmAuthor>
  <p:cmAuthor id="3" name="Christine Hopkinson" initials="CH" lastIdx="0" clrIdx="2">
    <p:extLst>
      <p:ext uri="{19B8F6BF-5375-455C-9EA6-DF929625EA0E}">
        <p15:presenceInfo xmlns:p15="http://schemas.microsoft.com/office/powerpoint/2012/main" userId="S::Christine.Hopkinson@greatminds.org::f7b55169-e944-4a74-b2fc-137e9e5e25d4" providerId="AD"/>
      </p:ext>
    </p:extLst>
  </p:cmAuthor>
  <p:cmAuthor id="10" name="Brooke Anderson" initials="BA" lastIdx="0" clrIdx="9">
    <p:extLst>
      <p:ext uri="{19B8F6BF-5375-455C-9EA6-DF929625EA0E}">
        <p15:presenceInfo xmlns:p15="http://schemas.microsoft.com/office/powerpoint/2012/main" userId="S::brooke.spieldenner@greatminds.org::9743c8dd-c731-4195-b31c-acff9a6ba91a" providerId="AD"/>
      </p:ext>
    </p:extLst>
  </p:cmAuthor>
  <p:cmAuthor id="4" name="Sandy Brooks" initials="SB" lastIdx="0" clrIdx="3">
    <p:extLst>
      <p:ext uri="{19B8F6BF-5375-455C-9EA6-DF929625EA0E}">
        <p15:presenceInfo xmlns:p15="http://schemas.microsoft.com/office/powerpoint/2012/main" userId="S::sandy.brooks@greatminds.org::f6c3db2f-8343-4951-888c-c20f71c32988" providerId="AD"/>
      </p:ext>
    </p:extLst>
  </p:cmAuthor>
  <p:cmAuthor id="5" name="Ben Eley" initials="BE" lastIdx="0" clrIdx="4">
    <p:extLst>
      <p:ext uri="{19B8F6BF-5375-455C-9EA6-DF929625EA0E}">
        <p15:presenceInfo xmlns:p15="http://schemas.microsoft.com/office/powerpoint/2012/main" userId="S::william.eley@greatminds.org::02e5572b-aa04-49e1-a8d4-b4e29da95f70" providerId="AD"/>
      </p:ext>
    </p:extLst>
  </p:cmAuthor>
  <p:cmAuthor id="6" name="Denise Dierolf" initials="DD" lastIdx="0" clrIdx="5">
    <p:extLst>
      <p:ext uri="{19B8F6BF-5375-455C-9EA6-DF929625EA0E}">
        <p15:presenceInfo xmlns:p15="http://schemas.microsoft.com/office/powerpoint/2012/main" userId="S::denise.dierolf@greatminds.org::90248411-4831-4557-8c28-2c5c8125b814" providerId="AD"/>
      </p:ext>
    </p:extLst>
  </p:cmAuthor>
</p:cmAuthorLst>
</file>

<file path=ppt/presProps.xml><?xml version="1.0" encoding="utf-8"?>
<p:presentationPr xmlns:r="http://schemas.openxmlformats.org/officeDocument/2006/relationships" xmlns:a="http://schemas.openxmlformats.org/drawingml/2006/main"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 uri="{1BD7E111-0CB8-44D6-8891-C1BB2F81B7CC}">
      <p1710:readonlyRecommended xmlns:p1710="http://schemas.microsoft.com/office/powerpoint/2017/10/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CA0615A-6825-E945-8590-8A4A203807CF}" v="18" dt="2024-12-17T16:03:13.919"/>
    <p1510:client id="{BFE773C0-5FDC-A6FB-F831-EAA80CB57A81}" v="11" dt="2024-12-17T19:54:46.546"/>
  </p1510:revLst>
</p1510:revInfo>
</file>

<file path=ppt/tableStyles.xml><?xml version="1.0" encoding="utf-8"?>
<a:tblStyleLst xmlns:r="http://schemas.openxmlformats.org/officeDocument/2006/relationships"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fill>
          <a:solidFill>
            <a:schemeClr val="accent1">
              <a:tint val="40000"/>
            </a:schemeClr>
          </a:solidFill>
        </a:fill>
      </a:tcStyle>
    </a:band1H>
    <a:band1V>
      <a:tcStyle>
        <a:fill>
          <a:solidFill>
            <a:schemeClr val="accent1">
              <a:tint val="40000"/>
            </a:schemeClr>
          </a:solidFill>
        </a:fill>
      </a:tcStyle>
    </a:band1V>
    <a:lastCol>
      <a:tcTxStyle b="on">
        <a:fontRef idx="minor">
          <a:prstClr val="black"/>
        </a:fontRef>
        <a:schemeClr val="lt1"/>
      </a:tcTxStyle>
      <a:tcStyle>
        <a:fill>
          <a:solidFill>
            <a:schemeClr val="accent1"/>
          </a:solidFill>
        </a:fill>
      </a:tcStyle>
    </a:lastCol>
    <a:firstCol>
      <a:tcTxStyle b="on">
        <a:fontRef idx="minor">
          <a:prstClr val="black"/>
        </a:fontRef>
        <a:schemeClr val="lt1"/>
      </a:tcTxStyle>
      <a:tcStyle>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fill>
          <a:solidFill>
            <a:schemeClr val="accent2">
              <a:tint val="40000"/>
            </a:schemeClr>
          </a:solidFill>
        </a:fill>
      </a:tcStyle>
    </a:band1H>
    <a:band1V>
      <a:tcStyle>
        <a:fill>
          <a:solidFill>
            <a:schemeClr val="accent2">
              <a:tint val="40000"/>
            </a:schemeClr>
          </a:solidFill>
        </a:fill>
      </a:tcStyle>
    </a:band1V>
    <a:lastCol>
      <a:tcTxStyle b="on">
        <a:fontRef idx="minor">
          <a:prstClr val="black"/>
        </a:fontRef>
        <a:schemeClr val="lt1"/>
      </a:tcTxStyle>
      <a:tcStyle>
        <a:fill>
          <a:solidFill>
            <a:schemeClr val="accent2"/>
          </a:solidFill>
        </a:fill>
      </a:tcStyle>
    </a:lastCol>
    <a:firstCol>
      <a:tcTxStyle b="on">
        <a:fontRef idx="minor">
          <a:prstClr val="black"/>
        </a:fontRef>
        <a:schemeClr val="lt1"/>
      </a:tcTxStyle>
      <a:tcStyle>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385"/>
    <p:restoredTop sz="94691"/>
  </p:normalViewPr>
  <p:slideViewPr>
    <p:cSldViewPr snapToGrid="0">
      <p:cViewPr varScale="1">
        <p:scale>
          <a:sx n="64" d="100"/>
          <a:sy n="64" d="100"/>
        </p:scale>
        <p:origin x="232" y="816"/>
      </p:cViewPr>
      <p:guideLst>
        <p:guide pos="1200"/>
        <p:guide orient="horz" pos="7138"/>
        <p:guide pos="1488"/>
        <p:guide orient="horz" pos="2454"/>
        <p:guide orient="horz" pos="8436"/>
        <p:guide pos="13772"/>
        <p:guide pos="2304"/>
        <p:guide pos="5305"/>
        <p:guide orient="horz" pos="5808"/>
        <p:guide pos="7881"/>
        <p:guide pos="8689"/>
        <p:guide pos="8185"/>
      </p:guideLst>
    </p:cSldViewPr>
  </p:slideViewPr>
  <p:notesTextViewPr>
    <p:cViewPr>
      <p:scale>
        <a:sx n="1" d="1"/>
        <a:sy n="1" d="1"/>
      </p:scale>
      <p:origin x="0" y="0"/>
    </p:cViewPr>
  </p:notesTextViewPr>
  <p:notesViewPr>
    <p:cSldViewPr snapToGrid="0">
      <p:cViewPr>
        <p:scale>
          <a:sx n="1" d="100"/>
          <a:sy n="1" d="100"/>
        </p:scale>
        <p:origin x="0" y="0"/>
      </p:cViewPr>
      <p:guideLst/>
    </p:cSldViewPr>
  </p:notesViewPr>
  <p:gridSpacing cx="76200" cy="76200"/>
</p:viewPr>
</file>

<file path=ppt/_rels/presentation.xml.rels>&#65279;<?xml version="1.0" encoding="utf-8" standalone="yes"?><Relationships xmlns="http://schemas.openxmlformats.org/package/2006/relationships"><Relationship Id="rId1" Type="http://schemas.openxmlformats.org/officeDocument/2006/relationships/customXml" Target="../customXml/item1.xml" /><Relationship Id="rId10" Type="http://schemas.openxmlformats.org/officeDocument/2006/relationships/slide" Target="slides/slide4.xml" /><Relationship Id="rId11" Type="http://schemas.openxmlformats.org/officeDocument/2006/relationships/slide" Target="slides/slide5.xml" /><Relationship Id="rId12" Type="http://schemas.openxmlformats.org/officeDocument/2006/relationships/slide" Target="slides/slide6.xml" /><Relationship Id="rId13" Type="http://schemas.openxmlformats.org/officeDocument/2006/relationships/slide" Target="slides/slide7.xml" /><Relationship Id="rId14" Type="http://schemas.openxmlformats.org/officeDocument/2006/relationships/slide" Target="slides/slide8.xml" /><Relationship Id="rId15" Type="http://schemas.openxmlformats.org/officeDocument/2006/relationships/slide" Target="slides/slide9.xml" /><Relationship Id="rId16" Type="http://schemas.openxmlformats.org/officeDocument/2006/relationships/slide" Target="slides/slide10.xml" /><Relationship Id="rId17" Type="http://schemas.openxmlformats.org/officeDocument/2006/relationships/slide" Target="slides/slide11.xml" /><Relationship Id="rId18" Type="http://schemas.openxmlformats.org/officeDocument/2006/relationships/slide" Target="slides/slide12.xml" /><Relationship Id="rId19" Type="http://schemas.openxmlformats.org/officeDocument/2006/relationships/slide" Target="slides/slide13.xml" /><Relationship Id="rId2" Type="http://schemas.openxmlformats.org/officeDocument/2006/relationships/customXml" Target="../customXml/item2.xml" /><Relationship Id="rId20" Type="http://schemas.openxmlformats.org/officeDocument/2006/relationships/tags" Target="tags/tag10.xml" /><Relationship Id="rId21" Type="http://schemas.openxmlformats.org/officeDocument/2006/relationships/presProps" Target="presProps.xml" /><Relationship Id="rId22" Type="http://schemas.openxmlformats.org/officeDocument/2006/relationships/viewProps" Target="viewProps.xml" /><Relationship Id="rId23" Type="http://schemas.openxmlformats.org/officeDocument/2006/relationships/theme" Target="theme/theme1.xml" /><Relationship Id="rId24" Type="http://schemas.microsoft.com/office/2015/10/relationships/revisionInfo" Target="revisionInfo.xml" /><Relationship Id="rId25" Type="http://schemas.microsoft.com/office/2018/10/relationships/authors" Target="authors.xml" /><Relationship Id="rId26" Type="http://schemas.openxmlformats.org/officeDocument/2006/relationships/tableStyles" Target="tableStyles.xml" /><Relationship Id="rId3" Type="http://schemas.openxmlformats.org/officeDocument/2006/relationships/customXml" Target="../customXml/item3.xml" /><Relationship Id="rId4" Type="http://schemas.openxmlformats.org/officeDocument/2006/relationships/commentAuthors" Target="commentAuthors.xml" /><Relationship Id="rId5" Type="http://schemas.openxmlformats.org/officeDocument/2006/relationships/slideMaster" Target="slideMasters/slideMaster1.xml" /><Relationship Id="rId6" Type="http://schemas.openxmlformats.org/officeDocument/2006/relationships/notesMaster" Target="notesMasters/notesMaster1.xml" /><Relationship Id="rId7" Type="http://schemas.openxmlformats.org/officeDocument/2006/relationships/slide" Target="slides/slide1.xml" /><Relationship Id="rId8" Type="http://schemas.openxmlformats.org/officeDocument/2006/relationships/slide" Target="slides/slide2.xml" /><Relationship Id="rId9" Type="http://schemas.openxmlformats.org/officeDocument/2006/relationships/slide" Target="slides/slide3.xml" /></Relationships>
</file>

<file path=ppt/notesMasters/_rels/notesMaster1.xml.rels>&#65279;<?xml version="1.0" encoding="utf-8" standalone="yes"?><Relationships xmlns="http://schemas.openxmlformats.org/package/2006/relationships"><Relationship Id="rId1" Type="http://schemas.openxmlformats.org/officeDocument/2006/relationships/theme" Target="../theme/theme2.xml" /></Relationships>
</file>

<file path=ppt/notesMasters/notesMaster1.xml><?xml version="1.0" encoding="utf-8"?>
<p:notesMaster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p:bg>
      <p:bgRef idx="1001">
        <a:schemeClr val="bg1"/>
      </p:bgRef>
    </p:bg>
    <p:spTree>
      <p:nvGrpSpPr>
        <p:cNvPr id="1" name=""/>
        <p:cNvGrpSpPr/>
        <p:nvPr/>
      </p:nvGrpSpPr>
      <p:grpSpPr>
        <a:xfrm>
          <a:off x="0" y="0"/>
          <a: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243B367-874A-9345-BFC7-84EB8F6403BB}" type="datetimeFigureOut">
              <a:rPr lang="en-US" smtClean="0"/>
              <a:t>12/17/2024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FA179FD-0639-3743-9B5C-9903E69FAF2D}" type="slidenum">
              <a:rPr lang="en-US" smtClean="0"/>
              <a:t>‹#›</a:t>
            </a:fld>
            <a:endParaRPr lang="en-US"/>
          </a:p>
        </p:txBody>
      </p:sp>
    </p:spTree>
    <p:extLst>
      <p:ext uri="{BB962C8B-B14F-4D97-AF65-F5344CB8AC3E}">
        <p14:creationId xmlns:p14="http://schemas.microsoft.com/office/powerpoint/2010/main" val="2853724177"/>
      </p:ext>
    </p:extLst>
  </p:cSld>
  <p:clrMap bg1="lt1" tx1="dk1" bg2="lt2" tx2="dk2" accent1="accent1" accent2="accent2" accent3="accent3" accent4="accent4" accent5="accent5" accent6="accent6" hlink="hlink" folHlink="folHlink"/>
  <p:notesStyle>
    <a:lvl1pPr marL="0" algn="l" defTabSz="1828891" rtl="0" eaLnBrk="1" latinLnBrk="0" hangingPunct="1">
      <a:defRPr sz="2400" kern="1200">
        <a:solidFill>
          <a:schemeClr val="tx1"/>
        </a:solidFill>
        <a:latin typeface="+mn-lt"/>
        <a:ea typeface="+mn-ea"/>
        <a:cs typeface="+mn-cs"/>
      </a:defRPr>
    </a:lvl1pPr>
    <a:lvl2pPr marL="914446" algn="l" defTabSz="1828891" rtl="0" eaLnBrk="1" latinLnBrk="0" hangingPunct="1">
      <a:defRPr sz="2400" kern="1200">
        <a:solidFill>
          <a:schemeClr val="tx1"/>
        </a:solidFill>
        <a:latin typeface="+mn-lt"/>
        <a:ea typeface="+mn-ea"/>
        <a:cs typeface="+mn-cs"/>
      </a:defRPr>
    </a:lvl2pPr>
    <a:lvl3pPr marL="1828891" algn="l" defTabSz="1828891" rtl="0" eaLnBrk="1" latinLnBrk="0" hangingPunct="1">
      <a:defRPr sz="2400" kern="1200">
        <a:solidFill>
          <a:schemeClr val="tx1"/>
        </a:solidFill>
        <a:latin typeface="+mn-lt"/>
        <a:ea typeface="+mn-ea"/>
        <a:cs typeface="+mn-cs"/>
      </a:defRPr>
    </a:lvl3pPr>
    <a:lvl4pPr marL="2743337" algn="l" defTabSz="1828891" rtl="0" eaLnBrk="1" latinLnBrk="0" hangingPunct="1">
      <a:defRPr sz="2400" kern="1200">
        <a:solidFill>
          <a:schemeClr val="tx1"/>
        </a:solidFill>
        <a:latin typeface="+mn-lt"/>
        <a:ea typeface="+mn-ea"/>
        <a:cs typeface="+mn-cs"/>
      </a:defRPr>
    </a:lvl4pPr>
    <a:lvl5pPr marL="3657783" algn="l" defTabSz="1828891" rtl="0" eaLnBrk="1" latinLnBrk="0" hangingPunct="1">
      <a:defRPr sz="2400" kern="1200">
        <a:solidFill>
          <a:schemeClr val="tx1"/>
        </a:solidFill>
        <a:latin typeface="+mn-lt"/>
        <a:ea typeface="+mn-ea"/>
        <a:cs typeface="+mn-cs"/>
      </a:defRPr>
    </a:lvl5pPr>
    <a:lvl6pPr marL="4572229" algn="l" defTabSz="1828891" rtl="0" eaLnBrk="1" latinLnBrk="0" hangingPunct="1">
      <a:defRPr sz="2400" kern="1200">
        <a:solidFill>
          <a:schemeClr val="tx1"/>
        </a:solidFill>
        <a:latin typeface="+mn-lt"/>
        <a:ea typeface="+mn-ea"/>
        <a:cs typeface="+mn-cs"/>
      </a:defRPr>
    </a:lvl6pPr>
    <a:lvl7pPr marL="5486674" algn="l" defTabSz="1828891" rtl="0" eaLnBrk="1" latinLnBrk="0" hangingPunct="1">
      <a:defRPr sz="2400" kern="1200">
        <a:solidFill>
          <a:schemeClr val="tx1"/>
        </a:solidFill>
        <a:latin typeface="+mn-lt"/>
        <a:ea typeface="+mn-ea"/>
        <a:cs typeface="+mn-cs"/>
      </a:defRPr>
    </a:lvl7pPr>
    <a:lvl8pPr marL="6401120" algn="l" defTabSz="1828891" rtl="0" eaLnBrk="1" latinLnBrk="0" hangingPunct="1">
      <a:defRPr sz="2400" kern="1200">
        <a:solidFill>
          <a:schemeClr val="tx1"/>
        </a:solidFill>
        <a:latin typeface="+mn-lt"/>
        <a:ea typeface="+mn-ea"/>
        <a:cs typeface="+mn-cs"/>
      </a:defRPr>
    </a:lvl8pPr>
    <a:lvl9pPr marL="7315566" algn="l" defTabSz="1828891" rtl="0" eaLnBrk="1" latinLnBrk="0" hangingPunct="1">
      <a:defRPr sz="2400" kern="1200">
        <a:solidFill>
          <a:schemeClr val="tx1"/>
        </a:solidFill>
        <a:latin typeface="+mn-lt"/>
        <a:ea typeface="+mn-ea"/>
        <a:cs typeface="+mn-cs"/>
      </a:defRPr>
    </a:lvl9pPr>
  </p:notesStyle>
</p:notesMaster>
</file>

<file path=ppt/notesSlides/_rels/notesSlide1.xml.rels>&#65279;<?xml version="1.0" encoding="utf-8" standalone="yes"?><Relationships xmlns="http://schemas.openxmlformats.org/package/2006/relationships"><Relationship Id="rId1" Type="http://schemas.openxmlformats.org/officeDocument/2006/relationships/slide" Target="../slides/slide1.xml" /><Relationship Id="rId2" Type="http://schemas.openxmlformats.org/officeDocument/2006/relationships/notesMaster" Target="../notesMasters/notesMaster1.xml" /></Relationships>
</file>

<file path=ppt/notesSlides/_rels/notesSlide10.xml.rels>&#65279;<?xml version="1.0" encoding="utf-8" standalone="yes"?><Relationships xmlns="http://schemas.openxmlformats.org/package/2006/relationships"><Relationship Id="rId1" Type="http://schemas.openxmlformats.org/officeDocument/2006/relationships/slide" Target="../slides/slide10.xml" /><Relationship Id="rId2" Type="http://schemas.openxmlformats.org/officeDocument/2006/relationships/notesMaster" Target="../notesMasters/notesMaster1.xml" /></Relationships>
</file>

<file path=ppt/notesSlides/_rels/notesSlide11.xml.rels>&#65279;<?xml version="1.0" encoding="utf-8" standalone="yes"?><Relationships xmlns="http://schemas.openxmlformats.org/package/2006/relationships"><Relationship Id="rId1" Type="http://schemas.openxmlformats.org/officeDocument/2006/relationships/slide" Target="../slides/slide11.xml" /><Relationship Id="rId2" Type="http://schemas.openxmlformats.org/officeDocument/2006/relationships/notesMaster" Target="../notesMasters/notesMaster1.xml" /></Relationships>
</file>

<file path=ppt/notesSlides/_rels/notesSlide12.xml.rels>&#65279;<?xml version="1.0" encoding="utf-8" standalone="yes"?><Relationships xmlns="http://schemas.openxmlformats.org/package/2006/relationships"><Relationship Id="rId1" Type="http://schemas.openxmlformats.org/officeDocument/2006/relationships/slide" Target="../slides/slide12.xml" /><Relationship Id="rId2" Type="http://schemas.openxmlformats.org/officeDocument/2006/relationships/notesMaster" Target="../notesMasters/notesMaster1.xml" /></Relationships>
</file>

<file path=ppt/notesSlides/_rels/notesSlide13.xml.rels>&#65279;<?xml version="1.0" encoding="utf-8" standalone="yes"?><Relationships xmlns="http://schemas.openxmlformats.org/package/2006/relationships"><Relationship Id="rId1" Type="http://schemas.openxmlformats.org/officeDocument/2006/relationships/slide" Target="../slides/slide13.xml" /><Relationship Id="rId2" Type="http://schemas.openxmlformats.org/officeDocument/2006/relationships/notesMaster" Target="../notesMasters/notesMaster1.xml" /><Relationship Id="rId3" Type="http://schemas.openxmlformats.org/officeDocument/2006/relationships/tags" Target="../tags/tag1.xml" /><Relationship Id="rId4" Type="http://schemas.openxmlformats.org/officeDocument/2006/relationships/tags" Target="../tags/tag2.xml" /><Relationship Id="rId5" Type="http://schemas.openxmlformats.org/officeDocument/2006/relationships/tags" Target="../tags/tag3.xml" /><Relationship Id="rId6" Type="http://schemas.openxmlformats.org/officeDocument/2006/relationships/tags" Target="../tags/tag4.xml" /></Relationships>
</file>

<file path=ppt/notesSlides/_rels/notesSlide2.xml.rels>&#65279;<?xml version="1.0" encoding="utf-8" standalone="yes"?><Relationships xmlns="http://schemas.openxmlformats.org/package/2006/relationships"><Relationship Id="rId1" Type="http://schemas.openxmlformats.org/officeDocument/2006/relationships/slide" Target="../slides/slide2.xml" /><Relationship Id="rId2" Type="http://schemas.openxmlformats.org/officeDocument/2006/relationships/notesMaster" Target="../notesMasters/notesMaster1.xml" /></Relationships>
</file>

<file path=ppt/notesSlides/_rels/notesSlide3.xml.rels>&#65279;<?xml version="1.0" encoding="utf-8" standalone="yes"?><Relationships xmlns="http://schemas.openxmlformats.org/package/2006/relationships"><Relationship Id="rId1" Type="http://schemas.openxmlformats.org/officeDocument/2006/relationships/slide" Target="../slides/slide3.xml" /><Relationship Id="rId2" Type="http://schemas.openxmlformats.org/officeDocument/2006/relationships/notesMaster" Target="../notesMasters/notesMaster1.xml" /></Relationships>
</file>

<file path=ppt/notesSlides/_rels/notesSlide4.xml.rels>&#65279;<?xml version="1.0" encoding="utf-8" standalone="yes"?><Relationships xmlns="http://schemas.openxmlformats.org/package/2006/relationships"><Relationship Id="rId1" Type="http://schemas.openxmlformats.org/officeDocument/2006/relationships/slide" Target="../slides/slide4.xml" /><Relationship Id="rId2" Type="http://schemas.openxmlformats.org/officeDocument/2006/relationships/notesMaster" Target="../notesMasters/notesMaster1.xml" /></Relationships>
</file>

<file path=ppt/notesSlides/_rels/notesSlide5.xml.rels>&#65279;<?xml version="1.0" encoding="utf-8" standalone="yes"?><Relationships xmlns="http://schemas.openxmlformats.org/package/2006/relationships"><Relationship Id="rId1" Type="http://schemas.openxmlformats.org/officeDocument/2006/relationships/slide" Target="../slides/slide5.xml" /><Relationship Id="rId2" Type="http://schemas.openxmlformats.org/officeDocument/2006/relationships/notesMaster" Target="../notesMasters/notesMaster1.xml" /><Relationship Id="rId3" Type="http://schemas.openxmlformats.org/officeDocument/2006/relationships/hyperlink" Target="https://digital.greatminds.org/planning/teacher/guidance/1999" TargetMode="External" /></Relationships>
</file>

<file path=ppt/notesSlides/_rels/notesSlide6.xml.rels>&#65279;<?xml version="1.0" encoding="utf-8" standalone="yes"?><Relationships xmlns="http://schemas.openxmlformats.org/package/2006/relationships"><Relationship Id="rId1" Type="http://schemas.openxmlformats.org/officeDocument/2006/relationships/slide" Target="../slides/slide6.xml" /><Relationship Id="rId2" Type="http://schemas.openxmlformats.org/officeDocument/2006/relationships/notesMaster" Target="../notesMasters/notesMaster1.xml" /></Relationships>
</file>

<file path=ppt/notesSlides/_rels/notesSlide7.xml.rels>&#65279;<?xml version="1.0" encoding="utf-8" standalone="yes"?><Relationships xmlns="http://schemas.openxmlformats.org/package/2006/relationships"><Relationship Id="rId1" Type="http://schemas.openxmlformats.org/officeDocument/2006/relationships/slide" Target="../slides/slide7.xml" /><Relationship Id="rId2" Type="http://schemas.openxmlformats.org/officeDocument/2006/relationships/notesMaster" Target="../notesMasters/notesMaster1.xml" /></Relationships>
</file>

<file path=ppt/notesSlides/_rels/notesSlide8.xml.rels>&#65279;<?xml version="1.0" encoding="utf-8" standalone="yes"?><Relationships xmlns="http://schemas.openxmlformats.org/package/2006/relationships"><Relationship Id="rId1" Type="http://schemas.openxmlformats.org/officeDocument/2006/relationships/slide" Target="../slides/slide8.xml" /><Relationship Id="rId2" Type="http://schemas.openxmlformats.org/officeDocument/2006/relationships/notesMaster" Target="../notesMasters/notesMaster1.xml" /></Relationships>
</file>

<file path=ppt/notesSlides/_rels/notesSlide9.xml.rels>&#65279;<?xml version="1.0" encoding="utf-8" standalone="yes"?><Relationships xmlns="http://schemas.openxmlformats.org/package/2006/relationships"><Relationship Id="rId1" Type="http://schemas.openxmlformats.org/officeDocument/2006/relationships/slide" Target="../slides/slide9.xml" /><Relationship Id="rId2" Type="http://schemas.openxmlformats.org/officeDocument/2006/relationships/notesMaster" Target="../notesMasters/notesMaster1.xml" /></Relationships>
</file>

<file path=ppt/notesSlides/notesSlide1.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p:spTree>
      <p:nvGrpSpPr>
        <p:cNvPr id="1" name=""/>
        <p:cNvGrpSpPr/>
        <p:nvPr/>
      </p:nvGrpSpPr>
      <p:grpSpPr>
        <a:xfrm>
          <a:off x="0" y="0"/>
          <a: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US" sz="2400" b="0" i="0" strike="noStrike" cap="none" spc="0" baseline="0">
                <a:solidFill>
                  <a:srgbClr val="000000"/>
                </a:solidFill>
                <a:effectLst/>
                <a:latin typeface="Calibri" panose="020f0502020204030204"/>
                <a:ea typeface="Calibri"/>
                <a:cs typeface="Calibri"/>
              </a:rPr>
              <a:t>Dé la bienvenida a las familias a nuestra Noche de matemáticas cuadradas de Eureka Math.</a:t>
            </a:r>
          </a:p>
        </p:txBody>
      </p:sp>
      <p:sp>
        <p:nvSpPr>
          <p:cNvPr id="4" name="Slide Number Placeholder 3"/>
          <p:cNvSpPr>
            <a:spLocks noGrp="1"/>
          </p:cNvSpPr>
          <p:nvPr>
            <p:ph type="sldNum" sz="quarter" idx="5"/>
          </p:nvPr>
        </p:nvSpPr>
        <p:spPr/>
        <p:txBody>
          <a:bodyPr/>
          <a:lstStyle/>
          <a:p>
            <a:fld id="{0FA179FD-0639-3743-9B5C-9903E69FAF2D}" type="slidenum">
              <a:rPr lang="en-US" smtClean="0"/>
              <a:t>1</a:t>
            </a:fld>
            <a:endParaRPr lang="en-US"/>
          </a:p>
        </p:txBody>
      </p:sp>
    </p:spTree>
    <p:extLst>
      <p:ext uri="{BB962C8B-B14F-4D97-AF65-F5344CB8AC3E}">
        <p14:creationId xmlns:p14="http://schemas.microsoft.com/office/powerpoint/2010/main" val="3603380237"/>
      </p:ext>
    </p:extLst>
  </p:cSld>
  <p:clrMapOvr>
    <a:masterClrMapping/>
  </p:clrMapOvr>
</p:notes>
</file>

<file path=ppt/notesSlides/notesSlide10.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p:spTree>
      <p:nvGrpSpPr>
        <p:cNvPr id="1" name=""/>
        <p:cNvGrpSpPr/>
        <p:nvPr/>
      </p:nvGrpSpPr>
      <p:grpSpPr>
        <a:xfrm>
          <a:off x="0" y="0"/>
          <a: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US" sz="2400" b="0" i="0" strike="noStrike" cap="none" spc="0" baseline="0">
                <a:solidFill>
                  <a:srgbClr val="000000"/>
                </a:solidFill>
                <a:effectLst/>
                <a:latin typeface="Calibri" panose="020f0502020204030204"/>
                <a:ea typeface="Calibri"/>
                <a:cs typeface="Calibri"/>
              </a:rPr>
              <a:t>Nota para la presentación- Si les da copias de estas herramientas a los padres, considere explicar cómo se pueden usar en casa:</a:t>
            </a:r>
          </a:p>
          <a:p>
            <a:endParaRPr lang="en-US">
              <a:cs typeface="Calibri"/>
            </a:endParaRPr>
          </a:p>
          <a:p>
            <a:r>
              <a:rPr lang="es-US" sz="2400" b="0" i="0" strike="noStrike" cap="none" spc="0" baseline="0">
                <a:solidFill>
                  <a:srgbClr val="000000"/>
                </a:solidFill>
                <a:effectLst/>
                <a:latin typeface="Calibri" panose="020f0502020204030204"/>
                <a:ea typeface="Calibri"/>
                <a:cs typeface="Calibri"/>
              </a:rPr>
              <a:t>La herramienta para hablar proporciona frases y vástallos de preguntas que alientan a la clase a usar la conversación para explicar su propio pensamiento y responder al pensamiento de los demás.</a:t>
            </a:r>
            <a:r>
              <a:rPr lang="es-US" sz="2400" b="0" i="0" strike="noStrike" cap="none" spc="0" baseline="0">
                <a:solidFill>
                  <a:srgbClr val="000000"/>
                </a:solidFill>
                <a:effectLst/>
                <a:latin typeface="Calibri" panose="020f0502020204030204"/>
                <a:ea typeface="Calibri"/>
                <a:cs typeface="Calibri"/>
              </a:rPr>
              <a:t> </a:t>
            </a:r>
          </a:p>
          <a:p>
            <a:endParaRPr lang="en-US">
              <a:cs typeface="Calibri"/>
            </a:endParaRPr>
          </a:p>
          <a:p>
            <a:r>
              <a:rPr lang="es-US" sz="2400" b="0" i="0" strike="noStrike" cap="none" spc="0" baseline="0">
                <a:solidFill>
                  <a:srgbClr val="000000"/>
                </a:solidFill>
                <a:effectLst/>
                <a:latin typeface="Calibri" panose="020f0502020204030204"/>
                <a:ea typeface="Calibri"/>
                <a:cs typeface="Calibri"/>
              </a:rPr>
              <a:t>La herramienta de pensamiento proporciona un marco para ayudar a la clase a resolver problemas.</a:t>
            </a:r>
          </a:p>
          <a:p>
            <a:endParaRPr lang="en-US" sz="1200" b="0" i="0">
              <a:solidFill>
                <a:srgbClr val="000000"/>
              </a:solidFill>
              <a:effectLst/>
              <a:latin typeface="Calibri" panose="020f0502020204030204"/>
              <a:cs typeface="Calibri"/>
            </a:endParaRPr>
          </a:p>
        </p:txBody>
      </p:sp>
      <p:sp>
        <p:nvSpPr>
          <p:cNvPr id="4" name="Slide Number Placeholder 3"/>
          <p:cNvSpPr>
            <a:spLocks noGrp="1"/>
          </p:cNvSpPr>
          <p:nvPr>
            <p:ph type="sldNum" sz="quarter" idx="5"/>
          </p:nvPr>
        </p:nvSpPr>
        <p:spPr/>
        <p:txBody>
          <a:bodyPr/>
          <a:lstStyle/>
          <a:p>
            <a:fld id="{0FA179FD-0639-3743-9B5C-9903E69FAF2D}" type="slidenum">
              <a:rPr lang="en-US" smtClean="0"/>
              <a:t>10</a:t>
            </a:fld>
            <a:endParaRPr lang="en-US"/>
          </a:p>
        </p:txBody>
      </p:sp>
    </p:spTree>
    <p:extLst>
      <p:ext uri="{BB962C8B-B14F-4D97-AF65-F5344CB8AC3E}">
        <p14:creationId xmlns:p14="http://schemas.microsoft.com/office/powerpoint/2010/main" val="2384768995"/>
      </p:ext>
    </p:extLst>
  </p:cSld>
  <p:clrMapOvr>
    <a:masterClrMapping/>
  </p:clrMapOvr>
</p:notes>
</file>

<file path=ppt/notesSlides/notesSlide11.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p:spTree>
      <p:nvGrpSpPr>
        <p:cNvPr id="1" name=""/>
        <p:cNvGrpSpPr/>
        <p:nvPr/>
      </p:nvGrpSpPr>
      <p:grpSpPr>
        <a:xfrm>
          <a:off x="0" y="0"/>
          <a: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US" sz="1200" b="0" i="0" strike="noStrike" cap="none" spc="0" baseline="0">
                <a:solidFill>
                  <a:srgbClr val="000000"/>
                </a:solidFill>
                <a:effectLst/>
                <a:latin typeface="Calibri" panose="020f0502020204030204"/>
                <a:ea typeface="Calibri"/>
                <a:cs typeface="Calibri"/>
              </a:rPr>
              <a:t>La matemática familiar es </a:t>
            </a:r>
            <a:r>
              <a:rPr lang="es-US" sz="2400" b="0" i="0" strike="noStrike" cap="none" spc="0" baseline="0">
                <a:solidFill>
                  <a:srgbClr val="000000"/>
                </a:solidFill>
                <a:effectLst/>
                <a:latin typeface="Calibri" panose="020f0502020204030204"/>
                <a:ea typeface="Calibri"/>
                <a:cs typeface="Calibri"/>
              </a:rPr>
              <a:t>una letra que describe los principales conceptos, modelos y terminología en cada tema. </a:t>
            </a:r>
          </a:p>
          <a:p>
            <a:pPr marL="0" marR="0" lvl="0" indent="0" algn="l" defTabSz="914400" rtl="0" eaLnBrk="1" fontAlgn="auto" latinLnBrk="0" hangingPunct="1">
              <a:lnSpc>
                <a:spcPct val="100000"/>
              </a:lnSpc>
              <a:spcBef>
                <a:spcPct val="0"/>
              </a:spcBef>
              <a:spcAft>
                <a:spcPct val="0"/>
              </a:spcAft>
              <a:buClrTx/>
              <a:buSzTx/>
              <a:buFontTx/>
              <a:buNone/>
              <a:defRPr/>
            </a:pPr>
            <a:endParaRPr lang="en-US"/>
          </a:p>
          <a:p>
            <a:r>
              <a:rPr lang="es-US" sz="1800" b="0" i="0" strike="noStrike" cap="none" spc="0" baseline="0">
                <a:solidFill>
                  <a:srgbClr val="000000"/>
                </a:solidFill>
                <a:effectLst/>
                <a:latin typeface="Georgia"/>
                <a:ea typeface="Georgia"/>
                <a:cs typeface="Georgia"/>
              </a:rPr>
              <a:t>Considera probar una o más actividades de la letra de matemáticas de la familia.</a:t>
            </a:r>
            <a:r>
              <a:rPr lang="es-US" sz="1800" b="0" i="0" strike="noStrike" cap="none" spc="0" baseline="0">
                <a:solidFill>
                  <a:srgbClr val="000000"/>
                </a:solidFill>
                <a:effectLst/>
                <a:latin typeface="Georgia"/>
                <a:ea typeface="Georgia"/>
                <a:cs typeface="Georgia"/>
              </a:rPr>
              <a:t> </a:t>
            </a:r>
            <a:r>
              <a:rPr lang="es-US" sz="1800" b="0" i="0" strike="noStrike" cap="none" spc="0" baseline="0">
                <a:solidFill>
                  <a:srgbClr val="000000"/>
                </a:solidFill>
                <a:effectLst/>
                <a:latin typeface="Georgia"/>
                <a:ea typeface="Georgia"/>
                <a:cs typeface="Georgia"/>
              </a:rPr>
              <a:t>Las cartas de matemáticas familiares pueden llegar a casa aproximadamente cada 5 a 10 días.</a:t>
            </a:r>
            <a:r>
              <a:rPr lang="es-US" sz="1800" b="0" i="0" strike="noStrike" cap="none" spc="0" baseline="0">
                <a:solidFill>
                  <a:srgbClr val="000000"/>
                </a:solidFill>
                <a:effectLst/>
                <a:latin typeface="Georgia"/>
                <a:ea typeface="Georgia"/>
                <a:cs typeface="Georgia"/>
              </a:rPr>
              <a:t> </a:t>
            </a:r>
          </a:p>
        </p:txBody>
      </p:sp>
      <p:sp>
        <p:nvSpPr>
          <p:cNvPr id="4" name="Slide Number Placeholder 3"/>
          <p:cNvSpPr>
            <a:spLocks noGrp="1"/>
          </p:cNvSpPr>
          <p:nvPr>
            <p:ph type="sldNum" sz="quarter" idx="5"/>
          </p:nvPr>
        </p:nvSpPr>
        <p:spPr/>
        <p:txBody>
          <a:bodyPr/>
          <a:lstStyle/>
          <a:p>
            <a:fld id="{0FA179FD-0639-3743-9B5C-9903E69FAF2D}" type="slidenum">
              <a:rPr lang="en-US" smtClean="0"/>
              <a:t>11</a:t>
            </a:fld>
            <a:endParaRPr lang="en-US"/>
          </a:p>
        </p:txBody>
      </p:sp>
    </p:spTree>
    <p:extLst>
      <p:ext uri="{BB962C8B-B14F-4D97-AF65-F5344CB8AC3E}">
        <p14:creationId xmlns:p14="http://schemas.microsoft.com/office/powerpoint/2010/main" val="2739226983"/>
      </p:ext>
    </p:extLst>
  </p:cSld>
  <p:clrMapOvr>
    <a:masterClrMapping/>
  </p:clrMapOvr>
</p:notes>
</file>

<file path=ppt/notesSlides/notesSlide12.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p:spTree>
      <p:nvGrpSpPr>
        <p:cNvPr id="1" name=""/>
        <p:cNvGrpSpPr/>
        <p:nvPr/>
      </p:nvGrpSpPr>
      <p:grpSpPr>
        <a:xfrm>
          <a:off x="0" y="0"/>
          <a: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a:lnSpc>
                <a:spcPct val="100000"/>
              </a:lnSpc>
              <a:spcBef>
                <a:spcPct val="0"/>
              </a:spcBef>
              <a:spcAft>
                <a:spcPct val="0"/>
              </a:spcAft>
              <a:buClrTx/>
              <a:buSzTx/>
              <a:buFontTx/>
              <a:buNone/>
              <a:defRPr/>
            </a:pPr>
            <a:r>
              <a:rPr lang="es-US" sz="2400" b="0" i="0" strike="noStrike" cap="none" spc="0" baseline="0">
                <a:solidFill>
                  <a:srgbClr val="000000"/>
                </a:solidFill>
                <a:effectLst/>
                <a:latin typeface="Calibri" panose="020f0502020204030204"/>
                <a:ea typeface="Calibri"/>
                <a:cs typeface="Calibri"/>
              </a:rPr>
              <a:t>En algunas lecciones tenemos videos de contexto de matemáticas que pueden conectar lo que la clase está aprendiendo con una experiencia del mundo real con la que puede relacionarse.</a:t>
            </a:r>
            <a:r>
              <a:rPr lang="es-US" sz="2400" b="0" i="0" strike="noStrike" cap="none" spc="0" baseline="0">
                <a:solidFill>
                  <a:srgbClr val="000000"/>
                </a:solidFill>
                <a:effectLst/>
                <a:latin typeface="Calibri" panose="020f0502020204030204"/>
                <a:ea typeface="Calibri"/>
                <a:cs typeface="Calibri"/>
              </a:rPr>
              <a:t> </a:t>
            </a:r>
            <a:r>
              <a:rPr lang="es-US" sz="2400" b="0" i="0" strike="noStrike" cap="none" spc="0" baseline="0">
                <a:solidFill>
                  <a:srgbClr val="000000"/>
                </a:solidFill>
                <a:effectLst/>
                <a:latin typeface="Calibri" panose="020f0502020204030204"/>
                <a:ea typeface="Calibri"/>
                <a:cs typeface="Calibri"/>
              </a:rPr>
              <a:t>Realizemos el video de contexto de esta lección con la rutina de atención y de preguntas.</a:t>
            </a:r>
            <a:r>
              <a:rPr lang="es-US" sz="2400" b="0" i="0" strike="noStrike" cap="none" spc="0" baseline="0">
                <a:solidFill>
                  <a:srgbClr val="000000"/>
                </a:solidFill>
                <a:effectLst/>
                <a:latin typeface="Calibri" panose="020f0502020204030204"/>
                <a:ea typeface="Calibri"/>
                <a:cs typeface="Calibri"/>
              </a:rPr>
              <a:t> </a:t>
            </a:r>
            <a:r>
              <a:rPr lang="es-US" sz="2400" b="0" i="0" strike="noStrike" cap="none" spc="0" baseline="0">
                <a:solidFill>
                  <a:srgbClr val="000000"/>
                </a:solidFill>
                <a:effectLst/>
                <a:latin typeface="Calibri" panose="020f0502020204030204"/>
                <a:ea typeface="Calibri"/>
                <a:cs typeface="Calibri"/>
              </a:rPr>
              <a:t>Mientras reproduzco el video, toma nota de lo que notas y te preguntas.</a:t>
            </a:r>
            <a:r>
              <a:rPr lang="es-US" sz="2400" b="0" i="0" strike="noStrike" cap="none" spc="0" baseline="0">
                <a:solidFill>
                  <a:srgbClr val="000000"/>
                </a:solidFill>
                <a:effectLst/>
                <a:latin typeface="Calibri" panose="020f0502020204030204"/>
                <a:ea typeface="Calibri"/>
                <a:cs typeface="Calibri"/>
              </a:rPr>
              <a:t> </a:t>
            </a:r>
            <a:r>
              <a:rPr lang="es-US" sz="2400" b="0" i="0" strike="noStrike" cap="none" spc="0" baseline="0">
                <a:solidFill>
                  <a:srgbClr val="000000"/>
                </a:solidFill>
                <a:effectLst/>
                <a:latin typeface="Calibri" panose="020f0502020204030204"/>
                <a:ea typeface="Calibri"/>
                <a:cs typeface="Calibri"/>
              </a:rPr>
              <a:t>(REPRODUCE EL VIDEO)</a:t>
            </a:r>
            <a:endParaRPr lang="en-US">
              <a:cs typeface="Calibri"/>
            </a:endParaRPr>
          </a:p>
          <a:p>
            <a:pPr defTabSz="914400">
              <a:defRPr/>
            </a:pPr>
            <a:br>
              <a:rPr sz="1200"/>
            </a:br>
            <a:r>
              <a:rPr lang="es-US" sz="2400" b="0" i="0" strike="noStrike" cap="none" spc="0" baseline="0">
                <a:solidFill>
                  <a:srgbClr val="000000"/>
                </a:solidFill>
                <a:effectLst/>
                <a:latin typeface="Calibri" panose="020f0502020204030204"/>
                <a:ea typeface="Calibri"/>
                <a:cs typeface="Calibri"/>
              </a:rPr>
              <a:t>Después de reproducir el video, la maestra les pediría a sus estudiantes que compartan lo que notaron y lo que se preguntaron.</a:t>
            </a:r>
            <a:r>
              <a:rPr lang="es-US" sz="2400" b="0" i="0" strike="noStrike" cap="none" spc="0" baseline="0">
                <a:solidFill>
                  <a:srgbClr val="000000"/>
                </a:solidFill>
                <a:effectLst/>
                <a:latin typeface="Calibri" panose="020f0502020204030204"/>
                <a:ea typeface="Calibri"/>
                <a:cs typeface="Calibri"/>
              </a:rPr>
              <a:t> </a:t>
            </a:r>
            <a:r>
              <a:rPr lang="es-US" sz="2400" b="0" i="0" strike="noStrike" cap="none" spc="0" baseline="0">
                <a:solidFill>
                  <a:srgbClr val="000000"/>
                </a:solidFill>
                <a:effectLst/>
                <a:latin typeface="Calibri" panose="020f0502020204030204"/>
                <a:ea typeface="Calibri"/>
                <a:cs typeface="Calibri"/>
              </a:rPr>
              <a:t>Tómate un momento ahora para compartir lo que notaste y te preguntaste. </a:t>
            </a:r>
            <a:r>
              <a:rPr lang="es-US" sz="2400" b="1" i="0" strike="noStrike" cap="none" spc="0" baseline="0">
                <a:solidFill>
                  <a:srgbClr val="000000"/>
                </a:solidFill>
                <a:effectLst/>
                <a:latin typeface="Calibri" panose="020f0502020204030204"/>
                <a:ea typeface="Calibri"/>
                <a:cs typeface="Calibri"/>
              </a:rPr>
              <a:t>&lt;RECORD 2-3 RESPONSES&gt; </a:t>
            </a:r>
            <a:endParaRPr lang="en-US" sz="2400" b="1" i="0" kern="1200">
              <a:solidFill>
                <a:schemeClr val="tx1"/>
              </a:solidFill>
              <a:effectLst/>
              <a:latin typeface="+mn-lt"/>
              <a:cs typeface="Calibri"/>
            </a:endParaRPr>
          </a:p>
          <a:p>
            <a:pPr marL="0" marR="0" lvl="0" indent="0" algn="l" defTabSz="914400" rtl="0" eaLnBrk="1" fontAlgn="auto" latinLnBrk="0" hangingPunct="1">
              <a:lnSpc>
                <a:spcPct val="100000"/>
              </a:lnSpc>
              <a:spcBef>
                <a:spcPct val="0"/>
              </a:spcBef>
              <a:spcAft>
                <a:spcPct val="0"/>
              </a:spcAft>
              <a:buClrTx/>
              <a:buSzTx/>
              <a:buFontTx/>
              <a:buNone/>
              <a:defRPr/>
            </a:pPr>
            <a:br>
              <a:rPr sz="1200"/>
            </a:br>
            <a:r>
              <a:rPr lang="es-US" sz="2400" b="0" i="0" strike="noStrike" cap="none" spc="0" baseline="0">
                <a:solidFill>
                  <a:srgbClr val="000000"/>
                </a:solidFill>
                <a:effectLst/>
                <a:latin typeface="Calibri" panose="020f0502020204030204"/>
                <a:ea typeface="Calibri"/>
                <a:cs typeface="Calibri"/>
              </a:rPr>
              <a:t>Es importante tener en cuenta aquí que no hay respuestas equivocadas cuando se realiza la rutina de preguntas y preguntas… estamos dando a todos los estudiantes la oportunidad de participar en la lección.</a:t>
            </a:r>
            <a:r>
              <a:rPr lang="es-US" sz="2400" b="0" i="0" strike="noStrike" cap="none" spc="0" baseline="0">
                <a:solidFill>
                  <a:srgbClr val="000000"/>
                </a:solidFill>
                <a:effectLst/>
                <a:latin typeface="Calibri" panose="020f0502020204030204"/>
                <a:ea typeface="Calibri"/>
                <a:cs typeface="Calibri"/>
              </a:rPr>
              <a:t> </a:t>
            </a:r>
            <a:r>
              <a:rPr lang="es-US" sz="2400" b="0" i="0" strike="noStrike" cap="none" spc="0" baseline="0">
                <a:solidFill>
                  <a:srgbClr val="000000"/>
                </a:solidFill>
                <a:effectLst/>
                <a:latin typeface="Calibri" panose="020f0502020204030204"/>
                <a:ea typeface="Calibri"/>
                <a:cs typeface="Calibri"/>
              </a:rPr>
              <a:t>Hay muchas preguntas matemáticas que la clase puede hacer, pero la pregunta de enfoque en esta lección es sobre determinar el número total de rocas para que la maestra facilite de manera natural una conversación con la clase para ir en esa dirección.</a:t>
            </a:r>
            <a:endParaRPr lang="en-US" sz="2400" b="0" i="0" kern="1200">
              <a:solidFill>
                <a:schemeClr val="tx1"/>
              </a:solidFill>
              <a:effectLst/>
              <a:latin typeface="+mn-lt"/>
              <a:cs typeface="Calibri"/>
            </a:endParaRPr>
          </a:p>
          <a:p>
            <a:pPr marL="0" marR="0" lvl="0" indent="0" algn="l" defTabSz="914400" rtl="0" eaLnBrk="1" fontAlgn="auto" latinLnBrk="0" hangingPunct="1">
              <a:lnSpc>
                <a:spcPct val="100000"/>
              </a:lnSpc>
              <a:spcBef>
                <a:spcPct val="0"/>
              </a:spcBef>
              <a:spcAft>
                <a:spcPct val="0"/>
              </a:spcAft>
              <a:buClrTx/>
              <a:buSzTx/>
              <a:buFontTx/>
              <a:buNone/>
              <a:defRPr/>
            </a:pPr>
            <a:br>
              <a:rPr sz="1200"/>
            </a:br>
            <a:r>
              <a:rPr lang="es-US" sz="2400" b="0" i="0" strike="noStrike" cap="none" spc="0" baseline="0">
                <a:solidFill>
                  <a:srgbClr val="000000"/>
                </a:solidFill>
                <a:effectLst/>
                <a:latin typeface="Calibri" panose="020f0502020204030204"/>
                <a:ea typeface="Calibri"/>
                <a:cs typeface="Calibri"/>
              </a:rPr>
              <a:t>Los videos ayudan a la clase a visualizar cómo las matemáticas son parte de su mundo real.</a:t>
            </a:r>
            <a:r>
              <a:rPr lang="es-US" sz="2400" b="0" i="0" strike="noStrike" cap="none" spc="0" baseline="0">
                <a:solidFill>
                  <a:srgbClr val="000000"/>
                </a:solidFill>
                <a:effectLst/>
                <a:latin typeface="Calibri" panose="020f0502020204030204"/>
                <a:ea typeface="Calibri"/>
                <a:cs typeface="Calibri"/>
              </a:rPr>
              <a:t> </a:t>
            </a:r>
            <a:r>
              <a:rPr lang="es-US" sz="2400" b="0" i="0" strike="noStrike" cap="none" spc="0" baseline="0">
                <a:solidFill>
                  <a:srgbClr val="000000"/>
                </a:solidFill>
                <a:effectLst/>
                <a:latin typeface="Calibri" panose="020f0502020204030204"/>
                <a:ea typeface="Calibri"/>
                <a:cs typeface="Calibri"/>
              </a:rPr>
              <a:t>Los personajes representan diversos orígenes y brindan a la clase la oportunidad de verse a sí misma en el contenido.</a:t>
            </a:r>
            <a:r>
              <a:rPr lang="es-US" sz="2400" b="0" i="0" strike="noStrike" cap="none" spc="0" baseline="0">
                <a:solidFill>
                  <a:srgbClr val="000000"/>
                </a:solidFill>
                <a:effectLst/>
                <a:latin typeface="Calibri" panose="020f0502020204030204"/>
                <a:ea typeface="Calibri"/>
                <a:cs typeface="Calibri"/>
              </a:rPr>
              <a:t> </a:t>
            </a:r>
            <a:r>
              <a:rPr lang="es-US" sz="2400" b="0" i="0" strike="noStrike" cap="none" spc="0" baseline="0">
                <a:solidFill>
                  <a:srgbClr val="000000"/>
                </a:solidFill>
                <a:effectLst/>
                <a:latin typeface="Calibri" panose="020f0502020204030204"/>
                <a:ea typeface="Calibri"/>
                <a:cs typeface="Calibri"/>
              </a:rPr>
              <a:t>También notarás que el video no requiere ningún conocimiento previo de fondo.</a:t>
            </a:r>
            <a:r>
              <a:rPr lang="es-US" sz="2400" b="0" i="0" strike="noStrike" cap="none" spc="0" baseline="0">
                <a:solidFill>
                  <a:srgbClr val="000000"/>
                </a:solidFill>
                <a:effectLst/>
                <a:latin typeface="Calibri" panose="020f0502020204030204"/>
                <a:ea typeface="Calibri"/>
                <a:cs typeface="Calibri"/>
              </a:rPr>
              <a:t> </a:t>
            </a:r>
            <a:r>
              <a:rPr lang="es-US" sz="2400" b="0" i="0" strike="noStrike" cap="none" spc="0" baseline="0">
                <a:solidFill>
                  <a:srgbClr val="000000"/>
                </a:solidFill>
                <a:effectLst/>
                <a:latin typeface="Calibri" panose="020f0502020204030204"/>
                <a:ea typeface="Calibri"/>
                <a:cs typeface="Calibri"/>
              </a:rPr>
              <a:t>Todos los estudiantes pueden participar, y el formato sin palabras elimina cualquier barrera lingüística o de lectura que pudiera limitar la participación.</a:t>
            </a:r>
            <a:r>
              <a:rPr lang="es-US" sz="2400" b="0" i="0" strike="noStrike" cap="none" spc="0" baseline="0">
                <a:solidFill>
                  <a:srgbClr val="000000"/>
                </a:solidFill>
                <a:effectLst/>
                <a:latin typeface="Calibri" panose="020f0502020204030204"/>
                <a:ea typeface="Calibri"/>
                <a:cs typeface="Calibri"/>
              </a:rPr>
              <a:t> </a:t>
            </a:r>
            <a:r>
              <a:rPr lang="es-US" sz="2400" b="0" i="0" strike="noStrike" cap="none" spc="0" baseline="0">
                <a:solidFill>
                  <a:srgbClr val="000000"/>
                </a:solidFill>
                <a:effectLst/>
                <a:latin typeface="Calibri" panose="020f0502020204030204"/>
                <a:ea typeface="Calibri"/>
                <a:cs typeface="Calibri"/>
              </a:rPr>
              <a:t>Se invita a cada estudiante a contar la historia del problema de matemáticas, a notar, a preguntarse y a dirigir la discusión.</a:t>
            </a:r>
            <a:endParaRPr lang="en-US" sz="2400" b="0" i="0" kern="1200">
              <a:solidFill>
                <a:schemeClr val="tx1"/>
              </a:solidFill>
              <a:effectLst/>
              <a:latin typeface="+mn-lt"/>
              <a:cs typeface="Calibri"/>
            </a:endParaRPr>
          </a:p>
          <a:p>
            <a:pPr marL="0" marR="0" lvl="0" indent="0" algn="l" defTabSz="914400" rtl="0" eaLnBrk="1" fontAlgn="auto" latinLnBrk="0" hangingPunct="1">
              <a:lnSpc>
                <a:spcPct val="100000"/>
              </a:lnSpc>
              <a:spcBef>
                <a:spcPct val="0"/>
              </a:spcBef>
              <a:spcAft>
                <a:spcPct val="0"/>
              </a:spcAft>
              <a:buClrTx/>
              <a:buSzTx/>
              <a:buFontTx/>
              <a:buNone/>
              <a:defRPr/>
            </a:pPr>
            <a:endParaRPr lang="en-US" sz="2400" b="0" i="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ct val="0"/>
              </a:spcBef>
              <a:spcAft>
                <a:spcPct val="0"/>
              </a:spcAft>
              <a:buClrTx/>
              <a:buSzTx/>
              <a:buFontTx/>
              <a:buNone/>
              <a:defRPr/>
            </a:pPr>
            <a:r>
              <a:rPr lang="es-US" sz="2400" b="0" i="0" strike="noStrike" cap="none" spc="0" baseline="0">
                <a:solidFill>
                  <a:srgbClr val="000000"/>
                </a:solidFill>
                <a:effectLst/>
                <a:latin typeface="Calibri" panose="020f0502020204030204"/>
                <a:ea typeface="Calibri"/>
                <a:cs typeface="Calibri"/>
              </a:rPr>
              <a:t>url del video (interno) https://greatminds.wistia.com/medias/3m7cmpospt</a:t>
            </a:r>
            <a:endParaRPr lang="en-US">
              <a:cs typeface="Calibri"/>
            </a:endParaRPr>
          </a:p>
          <a:p>
            <a:pPr marL="0" marR="0" lvl="0" indent="0" algn="l" defTabSz="914400" rtl="0" eaLnBrk="1" fontAlgn="auto" latinLnBrk="0" hangingPunct="1">
              <a:lnSpc>
                <a:spcPct val="100000"/>
              </a:lnSpc>
              <a:spcBef>
                <a:spcPct val="0"/>
              </a:spcBef>
              <a:spcAft>
                <a:spcPct val="0"/>
              </a:spcAft>
              <a:buClrTx/>
              <a:buSzTx/>
              <a:buFontTx/>
              <a:buNone/>
              <a:defRPr/>
            </a:pPr>
            <a:endParaRPr lang="en-US">
              <a:solidFill>
                <a:srgbClr val="FF0000"/>
              </a:solidFill>
            </a:endParaRPr>
          </a:p>
        </p:txBody>
      </p:sp>
      <p:sp>
        <p:nvSpPr>
          <p:cNvPr id="4" name="Slide Number Placeholder 3"/>
          <p:cNvSpPr>
            <a:spLocks noGrp="1"/>
          </p:cNvSpPr>
          <p:nvPr>
            <p:ph type="sldNum" sz="quarter" idx="5"/>
          </p:nvPr>
        </p:nvSpPr>
        <p:spPr/>
        <p:txBody>
          <a:bodyPr/>
          <a:lstStyle/>
          <a:p>
            <a:fld id="{0FA179FD-0639-3743-9B5C-9903E69FAF2D}" type="slidenum">
              <a:rPr lang="en-US" smtClean="0"/>
              <a:t>12</a:t>
            </a:fld>
            <a:endParaRPr lang="en-US"/>
          </a:p>
        </p:txBody>
      </p:sp>
    </p:spTree>
    <p:extLst>
      <p:ext uri="{BB962C8B-B14F-4D97-AF65-F5344CB8AC3E}">
        <p14:creationId xmlns:p14="http://schemas.microsoft.com/office/powerpoint/2010/main" val="666577150"/>
      </p:ext>
    </p:extLst>
  </p:cSld>
  <p:clrMapOvr>
    <a:masterClrMapping/>
  </p:clrMapOvr>
</p:notes>
</file>

<file path=ppt/notesSlides/notesSlide13.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p:spTree>
      <p:nvGrpSpPr>
        <p:cNvPr id="1" name=""/>
        <p:cNvGrpSpPr/>
        <p:nvPr>
          <p:custDataLst>
            <p:tags r:id="rId3"/>
          </p:custDataLst>
        </p:nvPr>
      </p:nvGrpSpPr>
      <p:grpSpPr>
        <a:xfrm>
          <a:off x="0" y="0"/>
          <a:ext cx="0" cy="0"/>
        </a:xfrm>
      </p:grpSpPr>
      <p:sp>
        <p:nvSpPr>
          <p:cNvPr id="2" name="Slide Image Placeholder 1"/>
          <p:cNvSpPr>
            <a:spLocks noGrp="1" noRot="1" noChangeAspect="1"/>
          </p:cNvSpPr>
          <p:nvPr>
            <p:ph type="sldImg"/>
            <p:custDataLst>
              <p:tags r:id="rId4"/>
            </p:custDataLst>
          </p:nvPr>
        </p:nvSpPr>
        <p:spPr/>
      </p:sp>
      <p:sp>
        <p:nvSpPr>
          <p:cNvPr id="3" name="Notes Placeholder 2"/>
          <p:cNvSpPr>
            <a:spLocks noGrp="1"/>
          </p:cNvSpPr>
          <p:nvPr>
            <p:ph type="body" idx="1"/>
            <p:custDataLst>
              <p:tags r:id="rId5"/>
            </p:custDataLst>
          </p:nvPr>
        </p:nvSpPr>
        <p:spPr/>
        <p:txBody>
          <a:bodyPr/>
          <a:lstStyle/>
          <a:p>
            <a:pPr defTabSz="914400">
              <a:defRPr/>
            </a:pPr>
            <a:r>
              <a:rPr lang="es-US" sz="2400" b="0" i="0" strike="noStrike" cap="none" spc="0" baseline="0">
                <a:solidFill>
                  <a:srgbClr val="000000"/>
                </a:solidFill>
                <a:effectLst/>
                <a:latin typeface="Calibri" panose="020f0502020204030204"/>
                <a:ea typeface="Calibri"/>
                <a:cs typeface="Calibri"/>
              </a:rPr>
              <a:t>Nota de presentación para la maestra: Considere mostrar la página de matemáticas de la familia y resaltar los recursos a los que los padres pueden acceder.</a:t>
            </a:r>
          </a:p>
        </p:txBody>
      </p:sp>
      <p:sp>
        <p:nvSpPr>
          <p:cNvPr id="4" name="Slide Number Placeholder 3"/>
          <p:cNvSpPr>
            <a:spLocks noGrp="1"/>
          </p:cNvSpPr>
          <p:nvPr>
            <p:ph type="sldNum" sz="quarter" idx="5"/>
            <p:custDataLst>
              <p:tags r:id="rId6"/>
            </p:custDataLst>
          </p:nvPr>
        </p:nvSpPr>
        <p:spPr/>
        <p:txBody>
          <a:bodyPr/>
          <a:lstStyle/>
          <a:p>
            <a:fld id="{0FA179FD-0639-3743-9B5C-9903E69FAF2D}" type="slidenum">
              <a:rPr lang="en-US" smtClean="0"/>
              <a:t>13</a:t>
            </a:fld>
            <a:endParaRPr lang="en-US"/>
          </a:p>
        </p:txBody>
      </p:sp>
    </p:spTree>
    <p:extLst>
      <p:ext uri="{BB962C8B-B14F-4D97-AF65-F5344CB8AC3E}">
        <p14:creationId xmlns:p14="http://schemas.microsoft.com/office/powerpoint/2010/main" val="975868677"/>
      </p:ext>
    </p:extLst>
  </p:cSld>
  <p:clrMapOvr>
    <a:masterClrMapping/>
  </p:clrMapOvr>
</p:notes>
</file>

<file path=ppt/notesSlides/notesSlide2.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p:spTree>
      <p:nvGrpSpPr>
        <p:cNvPr id="1" name=""/>
        <p:cNvGrpSpPr/>
        <p:nvPr/>
      </p:nvGrpSpPr>
      <p:grpSpPr>
        <a:xfrm>
          <a:off x="0" y="0"/>
          <a: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es-US" sz="2400" b="1" i="0" strike="noStrike" cap="none" spc="0" baseline="0">
                <a:solidFill>
                  <a:srgbClr val="000000"/>
                </a:solidFill>
                <a:effectLst/>
                <a:latin typeface="Calibri" panose="020f0502020204030204"/>
                <a:ea typeface="Calibri"/>
                <a:cs typeface="Calibri"/>
              </a:rPr>
              <a:t>K-5</a:t>
            </a:r>
          </a:p>
          <a:p>
            <a:pPr marL="0" marR="0" lvl="0" indent="0" algn="l" defTabSz="914400" rtl="0" eaLnBrk="1" fontAlgn="auto" latinLnBrk="0" hangingPunct="1">
              <a:lnSpc>
                <a:spcPct val="100000"/>
              </a:lnSpc>
              <a:spcBef>
                <a:spcPct val="0"/>
              </a:spcBef>
              <a:spcAft>
                <a:spcPct val="0"/>
              </a:spcAft>
              <a:buClrTx/>
              <a:buSzTx/>
              <a:buFontTx/>
              <a:buNone/>
              <a:defRPr/>
            </a:pPr>
            <a:endParaRPr lang="en-US">
              <a:cs typeface="Calibri"/>
            </a:endParaRPr>
          </a:p>
          <a:p>
            <a:pPr algn="just" fontAlgn="base"/>
            <a:r>
              <a:rPr lang="es-US" sz="1800" b="0" i="0" strike="noStrike" cap="none" spc="0" baseline="0">
                <a:solidFill>
                  <a:srgbClr val="000000"/>
                </a:solidFill>
                <a:effectLst/>
                <a:latin typeface="Calibri" panose="020f0502020204030204"/>
                <a:ea typeface="Calibri"/>
                <a:cs typeface="Calibri"/>
              </a:rPr>
              <a:t>Las lecciones se diseñaron para desarrollar la comprensión de las matemáticas.</a:t>
            </a:r>
            <a:r>
              <a:rPr lang="es-US" sz="1800" b="0" i="0" strike="noStrike" cap="none" spc="0" baseline="0">
                <a:solidFill>
                  <a:srgbClr val="000000"/>
                </a:solidFill>
                <a:effectLst/>
                <a:latin typeface="Calibri" panose="020f0502020204030204"/>
                <a:ea typeface="Calibri"/>
                <a:cs typeface="Calibri"/>
              </a:rPr>
              <a:t> </a:t>
            </a:r>
            <a:r>
              <a:rPr lang="es-US" sz="1800" b="0" i="0" strike="noStrike" cap="none" spc="0" baseline="0">
                <a:solidFill>
                  <a:srgbClr val="000000"/>
                </a:solidFill>
                <a:effectLst/>
                <a:latin typeface="Calibri" panose="020f0502020204030204"/>
                <a:ea typeface="Calibri"/>
                <a:cs typeface="Calibri"/>
              </a:rPr>
              <a:t>El aprendizaje práctico y las progresiones de los problemas ayudan a la clase a saber el por qué detrás de las matemáticas y la flexibilidad del pensamiento.</a:t>
            </a:r>
            <a:r>
              <a:rPr lang="es-US" sz="1800" b="0" i="0" strike="noStrike" cap="none" spc="0" baseline="0">
                <a:solidFill>
                  <a:srgbClr val="000000"/>
                </a:solidFill>
                <a:effectLst/>
                <a:latin typeface="Calibri" panose="020f0502020204030204"/>
                <a:ea typeface="Calibri"/>
                <a:cs typeface="Calibri"/>
              </a:rPr>
              <a:t> </a:t>
            </a:r>
            <a:endParaRPr lang="en-US" sz="1800" b="0" i="0">
              <a:solidFill>
                <a:srgbClr val="000000"/>
              </a:solidFill>
              <a:effectLst/>
              <a:latin typeface="Calibri" panose="020f0502020204030204" pitchFamily="34" charset="0"/>
              <a:cs typeface="Calibri"/>
            </a:endParaRPr>
          </a:p>
          <a:p>
            <a:pPr algn="just" rtl="0" fontAlgn="base"/>
            <a:endParaRPr lang="en-US" sz="1800" b="0" i="0">
              <a:solidFill>
                <a:srgbClr val="000000"/>
              </a:solidFill>
              <a:effectLst/>
              <a:latin typeface="Calibri" panose="020f0502020204030204" pitchFamily="34" charset="0"/>
            </a:endParaRPr>
          </a:p>
          <a:p>
            <a:pPr algn="just" fontAlgn="base"/>
            <a:r>
              <a:rPr lang="es-US" sz="1800" b="0" i="0" strike="noStrike" cap="none" spc="0" baseline="0">
                <a:solidFill>
                  <a:srgbClr val="000000"/>
                </a:solidFill>
                <a:effectLst/>
                <a:latin typeface="Calibri" panose="020f0502020204030204"/>
                <a:ea typeface="Calibri"/>
                <a:cs typeface="Calibri"/>
              </a:rPr>
              <a:t>La clase tiene muchas oportunidades para practicar conceptos recién aprendidos.</a:t>
            </a:r>
            <a:r>
              <a:rPr lang="es-US" sz="1800" b="0" i="0" strike="noStrike" cap="none" spc="0" baseline="0">
                <a:solidFill>
                  <a:srgbClr val="000000"/>
                </a:solidFill>
                <a:effectLst/>
                <a:latin typeface="Calibri" panose="020f0502020204030204"/>
                <a:ea typeface="Calibri"/>
                <a:cs typeface="Calibri"/>
              </a:rPr>
              <a:t> </a:t>
            </a:r>
            <a:r>
              <a:rPr lang="es-US" sz="1800" b="0" i="0" strike="noStrike" cap="none" spc="0" baseline="0">
                <a:solidFill>
                  <a:srgbClr val="000000"/>
                </a:solidFill>
                <a:effectLst/>
                <a:latin typeface="Calibri" panose="020f0502020204030204"/>
                <a:ea typeface="Calibri"/>
                <a:cs typeface="Calibri"/>
              </a:rPr>
              <a:t>La clase aprende a pensar como matemáticos con contextos de la vida real.</a:t>
            </a:r>
          </a:p>
          <a:p>
            <a:pPr algn="just"/>
            <a:endParaRPr lang="en-US"/>
          </a:p>
          <a:p>
            <a:pPr algn="just"/>
            <a:r>
              <a:rPr lang="es-US" sz="2400" b="0" i="0" strike="noStrike" cap="none" spc="0" baseline="0">
                <a:solidFill>
                  <a:srgbClr val="000000"/>
                </a:solidFill>
                <a:effectLst/>
                <a:latin typeface="Calibri" panose="020f0502020204030204"/>
                <a:ea typeface="Calibri"/>
                <a:cs typeface="Calibri"/>
              </a:rPr>
              <a:t>En un aula de Eureka Math Squared, encontrará estudiantes trabajando juntos y hablando sobre sus ideas matemáticas.</a:t>
            </a:r>
            <a:r>
              <a:rPr lang="es-US" sz="2400" b="0" i="0" strike="noStrike" cap="none" spc="0" baseline="0">
                <a:solidFill>
                  <a:srgbClr val="000000"/>
                </a:solidFill>
                <a:effectLst/>
                <a:latin typeface="Calibri" panose="020f0502020204030204"/>
                <a:ea typeface="Calibri"/>
                <a:cs typeface="Calibri"/>
              </a:rPr>
              <a:t> </a:t>
            </a:r>
          </a:p>
        </p:txBody>
      </p:sp>
      <p:sp>
        <p:nvSpPr>
          <p:cNvPr id="4" name="Slide Number Placeholder 3"/>
          <p:cNvSpPr>
            <a:spLocks noGrp="1"/>
          </p:cNvSpPr>
          <p:nvPr>
            <p:ph type="sldNum" sz="quarter" idx="5"/>
          </p:nvPr>
        </p:nvSpPr>
        <p:spPr/>
        <p:txBody>
          <a:bodyPr/>
          <a:lstStyle/>
          <a:p>
            <a:fld id="{0FA179FD-0639-3743-9B5C-9903E69FAF2D}" type="slidenum">
              <a:rPr lang="en-US" smtClean="0"/>
              <a:t>2</a:t>
            </a:fld>
            <a:endParaRPr lang="en-US"/>
          </a:p>
        </p:txBody>
      </p:sp>
    </p:spTree>
    <p:extLst>
      <p:ext uri="{BB962C8B-B14F-4D97-AF65-F5344CB8AC3E}">
        <p14:creationId xmlns:p14="http://schemas.microsoft.com/office/powerpoint/2010/main" val="939679752"/>
      </p:ext>
    </p:extLst>
  </p:cSld>
  <p:clrMapOvr>
    <a:masterClrMapping/>
  </p:clrMapOvr>
</p:notes>
</file>

<file path=ppt/notesSlides/notesSlide3.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p:spTree>
      <p:nvGrpSpPr>
        <p:cNvPr id="1" name=""/>
        <p:cNvGrpSpPr/>
        <p:nvPr/>
      </p:nvGrpSpPr>
      <p:grpSpPr>
        <a:xfrm>
          <a:off x="0" y="0"/>
          <a: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es-US" sz="2400" b="1" i="0" strike="noStrike" cap="none" spc="0" baseline="0">
                <a:solidFill>
                  <a:srgbClr val="000000"/>
                </a:solidFill>
                <a:effectLst/>
                <a:latin typeface="Calibri" panose="020f0502020204030204"/>
                <a:ea typeface="Calibri"/>
                <a:cs typeface="Calibri"/>
              </a:rPr>
              <a:t>K-5</a:t>
            </a:r>
          </a:p>
          <a:p>
            <a:pPr defTabSz="914400">
              <a:defRPr/>
            </a:pPr>
            <a:r>
              <a:rPr lang="es-US" sz="2400" b="0" i="0" strike="noStrike" cap="none" spc="0" baseline="0">
                <a:solidFill>
                  <a:srgbClr val="000000"/>
                </a:solidFill>
                <a:effectLst/>
                <a:latin typeface="Calibri" panose="020f0502020204030204"/>
                <a:ea typeface="Calibri"/>
                <a:cs typeface="Calibri"/>
              </a:rPr>
              <a:t>Tenemos un plan de estudios integral para la construcción de conocimientos.</a:t>
            </a:r>
            <a:r>
              <a:rPr lang="es-US" sz="2400" b="0" i="0" strike="noStrike" cap="none" spc="0" baseline="0">
                <a:solidFill>
                  <a:srgbClr val="000000"/>
                </a:solidFill>
                <a:effectLst/>
                <a:latin typeface="Calibri" panose="020f0502020204030204"/>
                <a:ea typeface="Calibri"/>
                <a:cs typeface="Calibri"/>
              </a:rPr>
              <a:t> </a:t>
            </a:r>
            <a:r>
              <a:rPr lang="es-US" sz="2400" b="0" i="0" strike="noStrike" cap="none" spc="0" baseline="0">
                <a:solidFill>
                  <a:srgbClr val="000000"/>
                </a:solidFill>
                <a:effectLst/>
                <a:latin typeface="Calibri" panose="020f0502020204030204"/>
                <a:ea typeface="Calibri"/>
                <a:cs typeface="Calibri"/>
              </a:rPr>
              <a:t>Eureka Math² involucra a la clase en matemáticas con materiales impresos, lecciones y actividades interactivas digitales y ejercicios de manipulación para el aprendizaje manual.</a:t>
            </a:r>
            <a:r>
              <a:rPr lang="es-US" sz="2400" b="0" i="0" strike="noStrike" cap="none" spc="0" baseline="0">
                <a:solidFill>
                  <a:srgbClr val="000000"/>
                </a:solidFill>
                <a:effectLst/>
                <a:latin typeface="Calibri" panose="020f0502020204030204"/>
                <a:ea typeface="Calibri"/>
                <a:cs typeface="Calibri"/>
              </a:rPr>
              <a:t> </a:t>
            </a:r>
            <a:endParaRPr lang="en-US">
              <a:solidFill>
                <a:srgbClr val="000000"/>
              </a:solidFill>
              <a:latin typeface="Calibri" panose="020f0502020204030204"/>
              <a:cs typeface="Calibri"/>
            </a:endParaRPr>
          </a:p>
          <a:p>
            <a:pPr defTabSz="914400">
              <a:defRPr/>
            </a:pPr>
            <a:endParaRPr lang="en-US">
              <a:solidFill>
                <a:srgbClr val="000000"/>
              </a:solidFill>
              <a:latin typeface="Calibri" panose="020f0502020204030204"/>
              <a:cs typeface="Calibri"/>
            </a:endParaRPr>
          </a:p>
          <a:p>
            <a:pPr defTabSz="914400">
              <a:defRPr/>
            </a:pPr>
            <a:r>
              <a:rPr lang="es-US" sz="2400" b="0" i="0" strike="noStrike" cap="none" spc="0" baseline="0">
                <a:solidFill>
                  <a:srgbClr val="000000"/>
                </a:solidFill>
                <a:effectLst/>
                <a:latin typeface="Calibri" panose="020f0502020204030204"/>
                <a:ea typeface="Calibri"/>
                <a:cs typeface="Calibri"/>
              </a:rPr>
              <a:t>El libro </a:t>
            </a:r>
            <a:r>
              <a:rPr lang="es-US" sz="2400" b="0" i="1" strike="noStrike" cap="none" spc="0" baseline="0">
                <a:solidFill>
                  <a:srgbClr val="000000"/>
                </a:solidFill>
                <a:effectLst/>
                <a:latin typeface="Calibri" panose="020f0502020204030204"/>
                <a:ea typeface="Calibri"/>
                <a:cs typeface="Calibri"/>
              </a:rPr>
              <a:t>Aprender</a:t>
            </a:r>
            <a:r>
              <a:rPr lang="es-US" sz="2400" b="0" i="0" strike="noStrike" cap="none" spc="0" baseline="0">
                <a:solidFill>
                  <a:srgbClr val="000000"/>
                </a:solidFill>
                <a:effectLst/>
                <a:latin typeface="Calibri" panose="020f0502020204030204"/>
                <a:ea typeface="Calibri"/>
                <a:cs typeface="Calibri"/>
              </a:rPr>
              <a:t> tiene todos los recursos impresos que un estudiante necesita para tener éxito cuando aprende conceptos de nivel de grado en clase.</a:t>
            </a:r>
            <a:r>
              <a:rPr lang="es-US" sz="2400" b="0" i="0" strike="noStrike" cap="none" spc="0" baseline="0">
                <a:solidFill>
                  <a:srgbClr val="000000"/>
                </a:solidFill>
                <a:effectLst/>
                <a:latin typeface="Calibri" panose="020f0502020204030204"/>
                <a:ea typeface="Calibri"/>
                <a:cs typeface="Calibri"/>
              </a:rPr>
              <a:t> </a:t>
            </a:r>
            <a:r>
              <a:rPr lang="es-US" sz="2400" b="0" i="0" strike="noStrike" cap="none" spc="0" baseline="0">
                <a:solidFill>
                  <a:srgbClr val="000000"/>
                </a:solidFill>
                <a:effectLst/>
                <a:latin typeface="Calibri" panose="020f0502020204030204"/>
                <a:ea typeface="Calibri"/>
                <a:cs typeface="Calibri"/>
              </a:rPr>
              <a:t>Y </a:t>
            </a:r>
            <a:r>
              <a:rPr lang="es-US" sz="2400" b="0" i="1" strike="noStrike" cap="none" spc="0" baseline="0">
                <a:solidFill>
                  <a:srgbClr val="000000"/>
                </a:solidFill>
                <a:effectLst/>
                <a:latin typeface="Calibri" panose="020f0502020204030204"/>
                <a:ea typeface="Calibri"/>
                <a:cs typeface="Calibri"/>
              </a:rPr>
              <a:t>Apply</a:t>
            </a:r>
            <a:r>
              <a:rPr lang="es-US" sz="2400" b="0" i="0" strike="noStrike" cap="none" spc="0" baseline="0">
                <a:solidFill>
                  <a:srgbClr val="000000"/>
                </a:solidFill>
                <a:effectLst/>
                <a:latin typeface="Calibri" panose="020f0502020204030204"/>
                <a:ea typeface="Calibri"/>
                <a:cs typeface="Calibri"/>
              </a:rPr>
              <a:t> está diseñado para su uso en casa.</a:t>
            </a:r>
            <a:r>
              <a:rPr lang="es-US" sz="2400" b="0" i="0" strike="noStrike" cap="none" spc="0" baseline="0">
                <a:solidFill>
                  <a:srgbClr val="000000"/>
                </a:solidFill>
                <a:effectLst/>
                <a:latin typeface="Calibri" panose="020f0502020204030204"/>
                <a:ea typeface="Calibri"/>
                <a:cs typeface="Calibri"/>
              </a:rPr>
              <a:t> </a:t>
            </a:r>
          </a:p>
          <a:p>
            <a:pPr defTabSz="914400">
              <a:defRPr/>
            </a:pPr>
            <a:endParaRPr lang="en-US">
              <a:solidFill>
                <a:srgbClr val="000000"/>
              </a:solidFill>
              <a:latin typeface="Calibri" panose="020f0502020204030204"/>
              <a:cs typeface="Calibri"/>
            </a:endParaRPr>
          </a:p>
          <a:p>
            <a:pPr defTabSz="914400">
              <a:defRPr/>
            </a:pPr>
            <a:r>
              <a:rPr lang="es-US" sz="2400" b="0" i="0" strike="noStrike" cap="none" spc="0" baseline="0">
                <a:solidFill>
                  <a:srgbClr val="000000"/>
                </a:solidFill>
                <a:effectLst/>
                <a:latin typeface="Calibri" panose="020f0502020204030204"/>
                <a:ea typeface="Calibri"/>
                <a:cs typeface="Calibri"/>
              </a:rPr>
              <a:t>Y nuestra plataforma digital Great Minds incluye videos contextuales, actividades interactivas dinámicas dirigidas por el maestro y tareas y evaluaciones para la clase .</a:t>
            </a:r>
            <a:r>
              <a:rPr lang="es-US" sz="2400" b="0" i="0" strike="noStrike" cap="none" spc="0" baseline="0">
                <a:solidFill>
                  <a:srgbClr val="000000"/>
                </a:solidFill>
                <a:effectLst/>
                <a:latin typeface="Calibri" panose="020f0502020204030204"/>
                <a:ea typeface="Calibri"/>
                <a:cs typeface="Calibri"/>
              </a:rPr>
              <a:t> </a:t>
            </a:r>
            <a:endParaRPr lang="en-US">
              <a:cs typeface="Calibri"/>
            </a:endParaRPr>
          </a:p>
          <a:p>
            <a:pPr defTabSz="914400">
              <a:defRPr/>
            </a:pPr>
            <a:endParaRPr lang="en-US" sz="2400" b="0" i="0" u="none" strike="noStrike">
              <a:solidFill>
                <a:srgbClr val="000000"/>
              </a:solidFill>
              <a:effectLst/>
              <a:latin typeface="Calibri" panose="020f0502020204030204" pitchFamily="34" charset="0"/>
              <a:cs typeface="Calibri"/>
            </a:endParaRPr>
          </a:p>
        </p:txBody>
      </p:sp>
      <p:sp>
        <p:nvSpPr>
          <p:cNvPr id="4" name="Slide Number Placeholder 3"/>
          <p:cNvSpPr>
            <a:spLocks noGrp="1"/>
          </p:cNvSpPr>
          <p:nvPr>
            <p:ph type="sldNum" sz="quarter" idx="5"/>
          </p:nvPr>
        </p:nvSpPr>
        <p:spPr/>
        <p:txBody>
          <a:bodyPr/>
          <a:lstStyle/>
          <a:p>
            <a:fld id="{1DF61F7B-AA7E-2840-A28F-1C07FB515C83}" type="slidenum">
              <a:rPr lang="en-US" smtClean="0"/>
              <a:t>3</a:t>
            </a:fld>
            <a:endParaRPr lang="en-US"/>
          </a:p>
        </p:txBody>
      </p:sp>
    </p:spTree>
    <p:extLst>
      <p:ext uri="{BB962C8B-B14F-4D97-AF65-F5344CB8AC3E}">
        <p14:creationId xmlns:p14="http://schemas.microsoft.com/office/powerpoint/2010/main" val="1867749618"/>
      </p:ext>
    </p:extLst>
  </p:cSld>
  <p:clrMapOvr>
    <a:masterClrMapping/>
  </p:clrMapOvr>
</p:notes>
</file>

<file path=ppt/notesSlides/notesSlide4.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p:spTree>
      <p:nvGrpSpPr>
        <p:cNvPr id="1" name=""/>
        <p:cNvGrpSpPr/>
        <p:nvPr/>
      </p:nvGrpSpPr>
      <p:grpSpPr>
        <a:xfrm>
          <a:off x="0" y="0"/>
          <a: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US" sz="2400" b="1" i="0" strike="noStrike" cap="none" spc="0" baseline="0">
                <a:solidFill>
                  <a:srgbClr val="000000"/>
                </a:solidFill>
                <a:effectLst/>
                <a:latin typeface="Calibri" panose="020f0502020204030204"/>
                <a:ea typeface="Calibri"/>
                <a:cs typeface="Calibri"/>
              </a:rPr>
              <a:t>K-9</a:t>
            </a:r>
            <a:r>
              <a:rPr lang="es-US" sz="2400" b="0" i="0" strike="noStrike" cap="none" spc="0" baseline="0">
                <a:solidFill>
                  <a:srgbClr val="000000"/>
                </a:solidFill>
                <a:effectLst/>
                <a:latin typeface="Calibri" panose="020f0502020204030204"/>
                <a:ea typeface="Calibri"/>
                <a:cs typeface="Calibri"/>
              </a:rPr>
              <a:t> </a:t>
            </a:r>
            <a:r>
              <a:rPr lang="es-US" sz="2400" b="1" i="0" strike="noStrike" cap="none" spc="0" baseline="0">
                <a:solidFill>
                  <a:srgbClr val="000000"/>
                </a:solidFill>
                <a:effectLst/>
                <a:latin typeface="Calibri" panose="020f0502020204030204"/>
                <a:ea typeface="Calibri"/>
                <a:cs typeface="Calibri"/>
              </a:rPr>
              <a:t>DIAPOSITIVA DE OPCIÓN</a:t>
            </a:r>
          </a:p>
          <a:p>
            <a:endParaRPr lang="en-US"/>
          </a:p>
          <a:p>
            <a:r>
              <a:rPr lang="es-US" sz="1800" b="0" i="0" strike="noStrike" cap="none" spc="0" baseline="0">
                <a:solidFill>
                  <a:srgbClr val="000000"/>
                </a:solidFill>
                <a:effectLst/>
                <a:latin typeface="Calibri" panose="020f0502020204030204"/>
                <a:ea typeface="Calibri"/>
                <a:cs typeface="Calibri"/>
              </a:rPr>
              <a:t>algo importante </a:t>
            </a:r>
            <a:r>
              <a:rPr lang="es-US" sz="2400" b="0" i="0" strike="noStrike" cap="none" spc="0" baseline="0">
                <a:solidFill>
                  <a:srgbClr val="000000"/>
                </a:solidFill>
                <a:effectLst/>
                <a:latin typeface="Calibri" panose="020f0502020204030204"/>
                <a:ea typeface="Calibri"/>
                <a:cs typeface="Calibri"/>
              </a:rPr>
              <a:t>para que sepa sobre Eureka Math</a:t>
            </a:r>
            <a:r>
              <a:rPr lang="es-US" sz="2400" b="0" i="0" strike="noStrike" cap="none" spc="0" baseline="30000">
                <a:solidFill>
                  <a:srgbClr val="000000"/>
                </a:solidFill>
                <a:effectLst/>
                <a:latin typeface="Calibri" panose="020f0502020204030204"/>
                <a:ea typeface="Calibri"/>
                <a:cs typeface="Calibri"/>
              </a:rPr>
              <a:t>2</a:t>
            </a:r>
            <a:r>
              <a:rPr lang="es-US" sz="2400" b="0" i="0" strike="noStrike" cap="none" spc="0" baseline="0">
                <a:solidFill>
                  <a:srgbClr val="000000"/>
                </a:solidFill>
                <a:effectLst/>
                <a:latin typeface="Calibri" panose="020f0502020204030204"/>
                <a:ea typeface="Calibri"/>
                <a:cs typeface="Calibri"/>
              </a:rPr>
              <a:t> es que está diseñado como una historia coherente que tiene sentido.</a:t>
            </a:r>
            <a:r>
              <a:rPr lang="es-US" sz="2400" b="0" i="0" strike="noStrike" cap="none" spc="0" baseline="0">
                <a:solidFill>
                  <a:srgbClr val="000000"/>
                </a:solidFill>
                <a:effectLst/>
                <a:latin typeface="Calibri" panose="020f0502020204030204"/>
                <a:ea typeface="Calibri"/>
                <a:cs typeface="Calibri"/>
              </a:rPr>
              <a:t> </a:t>
            </a:r>
            <a:r>
              <a:rPr lang="es-US" sz="2400" b="0" i="0" strike="noStrike" cap="none" spc="0" baseline="0">
                <a:solidFill>
                  <a:srgbClr val="000000"/>
                </a:solidFill>
                <a:effectLst/>
                <a:latin typeface="Calibri" panose="020f0502020204030204"/>
                <a:ea typeface="Calibri"/>
                <a:cs typeface="Calibri"/>
              </a:rPr>
              <a:t>Los maestros y los matemáticos pensaron estratégicamente sobre cómo se desarrollarían las matemáticas desde PreK hasta el 12 grado.</a:t>
            </a:r>
            <a:endParaRPr lang="en-US">
              <a:effectLst/>
              <a:cs typeface="Calibri"/>
            </a:endParaRPr>
          </a:p>
          <a:p>
            <a:endParaRPr lang="en-US">
              <a:effectLst/>
            </a:endParaRPr>
          </a:p>
          <a:p>
            <a:r>
              <a:rPr lang="es-US" sz="2400" b="0" i="0" strike="noStrike" cap="none" spc="0" baseline="0">
                <a:solidFill>
                  <a:srgbClr val="000000"/>
                </a:solidFill>
                <a:effectLst/>
                <a:latin typeface="Calibri" panose="020f0502020204030204"/>
                <a:ea typeface="Calibri"/>
                <a:cs typeface="Calibri"/>
              </a:rPr>
              <a:t>Los </a:t>
            </a:r>
            <a:r>
              <a:rPr lang="es-US" sz="1800" b="0" i="0" strike="noStrike" cap="none" spc="0" baseline="0">
                <a:solidFill>
                  <a:srgbClr val="000000"/>
                </a:solidFill>
                <a:effectLst/>
                <a:latin typeface="Calibri" panose="020f0502020204030204"/>
                <a:ea typeface="Calibri"/>
                <a:cs typeface="Calibri"/>
              </a:rPr>
              <a:t>conceptos, el lenguaje y los modelos pueden desarrollarse con el tiempo, de manera que a través del plan de estudios, la clase experimentará las matemáticas como una disciplina de ideas conectadas lógicamente.</a:t>
            </a:r>
            <a:r>
              <a:rPr lang="es-US" sz="1800" b="0" i="0" strike="noStrike" cap="none" spc="0" baseline="0">
                <a:solidFill>
                  <a:srgbClr val="000000"/>
                </a:solidFill>
                <a:effectLst/>
                <a:latin typeface="Calibri" panose="020f0502020204030204"/>
                <a:ea typeface="Calibri"/>
                <a:cs typeface="Calibri"/>
              </a:rPr>
              <a:t> </a:t>
            </a:r>
            <a:r>
              <a:rPr lang="es-US" sz="1800" b="0" i="0" strike="noStrike" cap="none" spc="0" baseline="0">
                <a:solidFill>
                  <a:srgbClr val="000000"/>
                </a:solidFill>
                <a:effectLst/>
                <a:latin typeface="Calibri" panose="020f0502020204030204"/>
                <a:ea typeface="Calibri"/>
                <a:cs typeface="Calibri"/>
              </a:rPr>
              <a:t>Esto ayuda a la clase a aprovechar lo que sabe y aplicarlo al nuevo aprendizaje. </a:t>
            </a:r>
            <a:endParaRPr lang="en-US" sz="1800">
              <a:effectLst/>
              <a:latin typeface="Calibri" panose="020f0502020204030204" pitchFamily="34" charset="0"/>
              <a:ea typeface="Calibri" panose="020f0502020204030204" pitchFamily="34" charset="0"/>
              <a:cs typeface="Calibri"/>
            </a:endParaRPr>
          </a:p>
          <a:p>
            <a:endParaRPr lang="en-US" i="1"/>
          </a:p>
        </p:txBody>
      </p:sp>
      <p:sp>
        <p:nvSpPr>
          <p:cNvPr id="4" name="Slide Number Placeholder 3"/>
          <p:cNvSpPr>
            <a:spLocks noGrp="1"/>
          </p:cNvSpPr>
          <p:nvPr>
            <p:ph type="sldNum" sz="quarter" idx="5"/>
          </p:nvPr>
        </p:nvSpPr>
        <p:spPr/>
        <p:txBody>
          <a:bodyPr/>
          <a:lstStyle/>
          <a:p>
            <a:fld id="{0FA179FD-0639-3743-9B5C-9903E69FAF2D}" type="slidenum">
              <a:rPr lang="en-US" smtClean="0"/>
              <a:t>4</a:t>
            </a:fld>
            <a:endParaRPr lang="en-US"/>
          </a:p>
        </p:txBody>
      </p:sp>
    </p:spTree>
    <p:extLst>
      <p:ext uri="{BB962C8B-B14F-4D97-AF65-F5344CB8AC3E}">
        <p14:creationId xmlns:p14="http://schemas.microsoft.com/office/powerpoint/2010/main" val="329240101"/>
      </p:ext>
    </p:extLst>
  </p:cSld>
  <p:clrMapOvr>
    <a:masterClrMapping/>
  </p:clrMapOvr>
</p:notes>
</file>

<file path=ppt/notesSlides/notesSlide5.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p:spTree>
      <p:nvGrpSpPr>
        <p:cNvPr id="1" name=""/>
        <p:cNvGrpSpPr/>
        <p:nvPr/>
      </p:nvGrpSpPr>
      <p:grpSpPr>
        <a:xfrm>
          <a:off x="0" y="0"/>
          <a:ext cx="0" cy="0"/>
        </a:xfrm>
      </p:grpSpPr>
      <p:sp>
        <p:nvSpPr>
          <p:cNvPr id="320" name="Shape 320"/>
          <p:cNvSpPr>
            <a:spLocks noGrp="1" noRot="1" noChangeAspect="1"/>
          </p:cNvSpPr>
          <p:nvPr>
            <p:ph type="sldImg"/>
          </p:nvPr>
        </p:nvSpPr>
        <p:spPr>
          <a:xfrm>
            <a:off x="381000" y="685800"/>
            <a:ext cx="6096000" cy="3429000"/>
          </a:xfrm>
          <a:prstGeom prst="rect">
            <a:avLst/>
          </a:prstGeom>
        </p:spPr>
      </p:sp>
      <p:sp>
        <p:nvSpPr>
          <p:cNvPr id="321" name="Shape 321"/>
          <p:cNvSpPr>
            <a:spLocks noGrp="1"/>
          </p:cNvSpPr>
          <p:nvPr>
            <p:ph type="body" sz="quarter" idx="1"/>
          </p:nvPr>
        </p:nvSpPr>
        <p:spPr>
          <a:prstGeom prst="rect">
            <a:avLst/>
          </a:prstGeom>
        </p:spPr>
        <p:txBody>
          <a:bodyPr/>
          <a:lstStyle/>
          <a:p>
            <a:pPr>
              <a:defRPr/>
            </a:pPr>
            <a:r>
              <a:rPr lang="es-US" sz="1800" b="1" i="0" strike="noStrike" cap="none" spc="0" baseline="0">
                <a:solidFill>
                  <a:srgbClr val="000000"/>
                </a:solidFill>
                <a:effectLst/>
                <a:latin typeface="Calibri" panose="020f0502020204030204"/>
                <a:ea typeface="Calibri"/>
                <a:cs typeface="Calibri"/>
              </a:rPr>
              <a:t>K-9 </a:t>
            </a:r>
          </a:p>
          <a:p>
            <a:pPr>
              <a:defRPr/>
            </a:pPr>
            <a:endParaRPr lang="en-US" sz="1800"/>
          </a:p>
          <a:p>
            <a:r>
              <a:rPr lang="es-US" sz="1800" b="0" i="0" strike="noStrike" cap="none" spc="0" baseline="0">
                <a:solidFill>
                  <a:srgbClr val="000000"/>
                </a:solidFill>
                <a:effectLst/>
                <a:latin typeface="Calibri" panose="020f0502020204030204"/>
                <a:ea typeface="Calibri"/>
                <a:cs typeface="Calibri"/>
              </a:rPr>
              <a:t>La coherencia intencional en el plan de estudios adopta muchas formas, pero quizás se ejemplifique mejor por el conjunto consistente de poderosos modelos visuales que se usan año tras año.</a:t>
            </a:r>
            <a:r>
              <a:rPr lang="es-US" sz="1800" b="0" i="0" strike="noStrike" cap="none" spc="0" baseline="0">
                <a:solidFill>
                  <a:srgbClr val="000000"/>
                </a:solidFill>
                <a:effectLst/>
                <a:latin typeface="Calibri" panose="020f0502020204030204"/>
                <a:ea typeface="Calibri"/>
                <a:cs typeface="Calibri"/>
              </a:rPr>
              <a:t> </a:t>
            </a:r>
            <a:r>
              <a:rPr lang="es-US" sz="1800" b="0" i="0" strike="noStrike" cap="none" spc="0" baseline="0">
                <a:solidFill>
                  <a:srgbClr val="000000"/>
                </a:solidFill>
                <a:effectLst/>
                <a:latin typeface="Calibri" panose="020f0502020204030204"/>
                <a:ea typeface="Calibri"/>
                <a:cs typeface="Calibri"/>
              </a:rPr>
              <a:t>Nuestra coherencia de los modelos de alto apalancamiento en los niveles de grado significa que a medida que presentamos nuevos temas, la clase se siente firme y segura, viendo cada nuevo tema como una extensión de algo que ya sabía, hecho visible por los modelos.</a:t>
            </a:r>
            <a:r>
              <a:rPr lang="es-US" sz="1800" b="0" i="0" strike="noStrike" cap="none" spc="0" baseline="0">
                <a:solidFill>
                  <a:srgbClr val="000000"/>
                </a:solidFill>
                <a:effectLst/>
                <a:latin typeface="Calibri" panose="020f0502020204030204"/>
                <a:ea typeface="Calibri"/>
                <a:cs typeface="Calibri"/>
              </a:rPr>
              <a:t>  </a:t>
            </a:r>
            <a:endParaRPr lang="en-US" sz="1800" kern="1200">
              <a:solidFill>
                <a:schemeClr val="tx1"/>
              </a:solidFill>
              <a:effectLst/>
              <a:latin typeface="+mn-lt"/>
              <a:cs typeface="Calibri"/>
            </a:endParaRPr>
          </a:p>
          <a:p>
            <a:pPr>
              <a:defRPr/>
            </a:pPr>
            <a:endParaRPr lang="en-US" sz="1800"/>
          </a:p>
          <a:p>
            <a:pPr>
              <a:defRPr/>
            </a:pPr>
            <a:endParaRPr lang="en-US" sz="1800"/>
          </a:p>
          <a:p>
            <a:pPr marL="228600">
              <a:lnSpc>
                <a:spcPts val="1130"/>
              </a:lnSpc>
              <a:tabLst>
                <a:tab pos="681355"/>
              </a:tabLst>
            </a:pPr>
            <a:r>
              <a:rPr lang="es-US" sz="1800" b="0" i="0" strike="noStrike" cap="none" spc="0" baseline="0">
                <a:solidFill>
                  <a:srgbClr val="000000"/>
                </a:solidFill>
                <a:effectLst/>
                <a:latin typeface="Calibri" panose="020f0502020204030204"/>
                <a:ea typeface="Calibri"/>
                <a:cs typeface="Calibri"/>
              </a:rPr>
              <a:t>Considere cómo el modelo de vínculo numérico es un ejemplo de un modelo de alto apalancamiento que se usa de manera coherente en todo el plan de estudios para ayudar a la clase a comprender las relaciones críticas entre parte y todo</a:t>
            </a:r>
            <a:r>
              <a:rPr lang="es-US" sz="1800" b="0" i="0" strike="noStrike" cap="none" spc="0" baseline="0">
                <a:solidFill>
                  <a:srgbClr val="000000"/>
                </a:solidFill>
                <a:effectLst/>
                <a:latin typeface="Calibri" panose="020f0502020204030204"/>
                <a:ea typeface="Calibri"/>
                <a:cs typeface="Calibri"/>
              </a:rPr>
              <a:t> </a:t>
            </a:r>
            <a:endParaRPr lang="en-US" sz="1800">
              <a:effectLst/>
              <a:latin typeface="Georgia"/>
              <a:ea typeface="Georgia" panose="02040502050405020303" pitchFamily="18" charset="0"/>
              <a:cs typeface="Georgia" panose="02040502050405020303" pitchFamily="18" charset="0"/>
            </a:endParaRPr>
          </a:p>
          <a:p>
            <a:pPr marL="228600" marR="0">
              <a:lnSpc>
                <a:spcPts val="1130"/>
              </a:lnSpc>
              <a:spcBef>
                <a:spcPct val="0"/>
              </a:spcBef>
              <a:spcAft>
                <a:spcPct val="0"/>
              </a:spcAft>
              <a:tabLst>
                <a:tab pos="681355"/>
              </a:tabLst>
            </a:pPr>
            <a:r>
              <a:rPr lang="en-US" sz="1800">
                <a:effectLst/>
                <a:latin typeface="Georgia"/>
                <a:ea typeface="Georgia" panose="02040502050405020303" pitchFamily="18" charset="0"/>
                <a:cs typeface="Georgia" panose="02040502050405020303" pitchFamily="18" charset="0"/>
              </a:rPr>
              <a:t> </a:t>
            </a:r>
          </a:p>
          <a:p>
            <a:pPr marL="228600">
              <a:lnSpc>
                <a:spcPts val="1130"/>
              </a:lnSpc>
              <a:tabLst>
                <a:tab pos="681355"/>
              </a:tabLst>
            </a:pPr>
            <a:r>
              <a:rPr lang="es-US" sz="1800" b="0" i="0" u="sng" strike="noStrike" cap="none" spc="0" baseline="0">
                <a:solidFill>
                  <a:srgbClr val="0000FF"/>
                </a:solidFill>
                <a:effectLst/>
                <a:uFill>
                  <a:solidFill>
                    <a:srgbClr val="0000FF"/>
                  </a:solidFill>
                </a:uFill>
                <a:latin typeface="Calibri" panose="020f0502020204030204"/>
                <a:ea typeface="Calibri"/>
                <a:cs typeface="Calibri"/>
                <a:hlinkClick r:id="rId3" history="0"/>
              </a:rPr>
              <a:t>In Kindergarten</a:t>
            </a:r>
            <a:r>
              <a:rPr lang="es-US" sz="1800" b="0" i="0" strike="noStrike" cap="none" spc="0" baseline="0">
                <a:solidFill>
                  <a:srgbClr val="000000"/>
                </a:solidFill>
                <a:effectLst/>
                <a:latin typeface="Calibri" panose="020f0502020204030204"/>
                <a:ea typeface="Calibri"/>
                <a:cs typeface="Calibri"/>
              </a:rPr>
              <a:t>, la clase usa el vínculo numérico para comprender las relaciones parte-parte-total y representar historias de matemáticas. 2 y 3 forman 5, 3 y 2 forman 5. </a:t>
            </a:r>
            <a:endParaRPr lang="en-US" sz="1800">
              <a:effectLst/>
              <a:latin typeface="Georgia" panose="02040502050405020303" pitchFamily="18" charset="0"/>
              <a:ea typeface="Georgia" panose="02040502050405020303" pitchFamily="18" charset="0"/>
              <a:cs typeface="Georgia" panose="02040502050405020303" pitchFamily="18" charset="0"/>
            </a:endParaRPr>
          </a:p>
          <a:p>
            <a:pPr marL="228600" marR="0">
              <a:lnSpc>
                <a:spcPts val="1130"/>
              </a:lnSpc>
              <a:spcBef>
                <a:spcPct val="0"/>
              </a:spcBef>
              <a:spcAft>
                <a:spcPct val="0"/>
              </a:spcAft>
              <a:tabLst>
                <a:tab pos="681355"/>
              </a:tabLst>
            </a:pPr>
            <a:endParaRPr lang="en-US" sz="1800">
              <a:effectLst/>
              <a:latin typeface="Calibri" panose="020f0502020204030204" pitchFamily="34" charset="0"/>
              <a:ea typeface="Georgia" panose="02040502050405020303" pitchFamily="18" charset="0"/>
              <a:cs typeface="Georgia" panose="02040502050405020303" pitchFamily="18" charset="0"/>
            </a:endParaRPr>
          </a:p>
          <a:p>
            <a:pPr marL="228600">
              <a:lnSpc>
                <a:spcPts val="1130"/>
              </a:lnSpc>
              <a:tabLst>
                <a:tab pos="681355"/>
              </a:tabLst>
            </a:pPr>
            <a:r>
              <a:rPr lang="es-US" sz="1800" b="0" i="0" strike="noStrike" cap="none" spc="0" baseline="0">
                <a:solidFill>
                  <a:srgbClr val="000000"/>
                </a:solidFill>
                <a:effectLst/>
                <a:latin typeface="Calibri" panose="020f0502020204030204"/>
                <a:ea typeface="Calibri"/>
                <a:cs typeface="Calibri"/>
              </a:rPr>
              <a:t>Luego, consideran las relaciones entre parte y todo representadas por los vínculos numéricos para hallar un número desconocido en un problema verbal o una ecuación.</a:t>
            </a:r>
            <a:r>
              <a:rPr lang="es-US" sz="1800" b="0" i="0" strike="noStrike" cap="none" spc="0" baseline="0">
                <a:solidFill>
                  <a:srgbClr val="000000"/>
                </a:solidFill>
                <a:effectLst/>
                <a:latin typeface="Calibri" panose="020f0502020204030204"/>
                <a:ea typeface="Calibri"/>
                <a:cs typeface="Calibri"/>
              </a:rPr>
              <a:t> </a:t>
            </a:r>
            <a:r>
              <a:rPr lang="es-US" sz="1800" b="0" i="0" strike="noStrike" cap="none" spc="0" baseline="0">
                <a:solidFill>
                  <a:srgbClr val="000000"/>
                </a:solidFill>
                <a:effectLst/>
                <a:latin typeface="Calibri" panose="020f0502020204030204"/>
                <a:ea typeface="Calibri"/>
                <a:cs typeface="Calibri"/>
              </a:rPr>
              <a:t>Por ejemplo, para resolver 5- 3, pueden pensar: “ Sé que 2 y 3 hacen 5, así que la parte que falta es 2”.</a:t>
            </a:r>
            <a:r>
              <a:rPr lang="es-US" sz="1800" b="0" i="0" strike="noStrike" cap="none" spc="0" baseline="0">
                <a:solidFill>
                  <a:srgbClr val="000000"/>
                </a:solidFill>
                <a:effectLst/>
                <a:latin typeface="Calibri" panose="020f0502020204030204"/>
                <a:ea typeface="Calibri"/>
                <a:cs typeface="Calibri"/>
              </a:rPr>
              <a:t> </a:t>
            </a:r>
            <a:endParaRPr lang="en-US" sz="1800">
              <a:effectLst/>
              <a:latin typeface="Georgia" panose="02040502050405020303" pitchFamily="18" charset="0"/>
              <a:ea typeface="Georgia" panose="02040502050405020303" pitchFamily="18" charset="0"/>
              <a:cs typeface="Georgia" panose="02040502050405020303" pitchFamily="18" charset="0"/>
            </a:endParaRPr>
          </a:p>
          <a:p>
            <a:pPr marL="228600" marR="0">
              <a:lnSpc>
                <a:spcPts val="1130"/>
              </a:lnSpc>
              <a:spcBef>
                <a:spcPct val="0"/>
              </a:spcBef>
              <a:spcAft>
                <a:spcPct val="0"/>
              </a:spcAft>
              <a:tabLst>
                <a:tab pos="681355"/>
              </a:tabLst>
            </a:pPr>
            <a:r>
              <a:rPr lang="en-US" sz="1800">
                <a:effectLst/>
                <a:latin typeface="Calibri" panose="020f0502020204030204"/>
                <a:ea typeface="Georgia" panose="02040502050405020303" pitchFamily="18" charset="0"/>
                <a:cs typeface="Calibri"/>
              </a:rPr>
              <a:t> </a:t>
            </a:r>
          </a:p>
          <a:p>
            <a:pPr marL="228600">
              <a:lnSpc>
                <a:spcPts val="1130"/>
              </a:lnSpc>
              <a:tabLst>
                <a:tab pos="681355"/>
              </a:tabLst>
            </a:pPr>
            <a:r>
              <a:rPr lang="es-US" sz="1800" b="0" i="0" strike="noStrike" cap="none" spc="0" baseline="0">
                <a:solidFill>
                  <a:srgbClr val="000000"/>
                </a:solidFill>
                <a:effectLst/>
                <a:latin typeface="Calibri" panose="020f0502020204030204"/>
                <a:ea typeface="Calibri"/>
                <a:cs typeface="Calibri"/>
              </a:rPr>
              <a:t>(CLIC) Se puede usar un vínculo numérico para representar grupos iguales que forman un total o para resaltar la propiedad distributiva como se muestra aquí.</a:t>
            </a:r>
            <a:r>
              <a:rPr lang="es-US" sz="1800" b="0" i="0" strike="noStrike" cap="none" spc="0" baseline="0">
                <a:solidFill>
                  <a:srgbClr val="000000"/>
                </a:solidFill>
                <a:effectLst/>
                <a:latin typeface="Calibri" panose="020f0502020204030204"/>
                <a:ea typeface="Calibri"/>
                <a:cs typeface="Calibri"/>
              </a:rPr>
              <a:t> </a:t>
            </a:r>
            <a:r>
              <a:rPr lang="es-US" sz="1800" b="0" i="0" strike="noStrike" cap="none" spc="0" baseline="0">
                <a:solidFill>
                  <a:srgbClr val="000000"/>
                </a:solidFill>
                <a:effectLst/>
                <a:latin typeface="Calibri" panose="020f0502020204030204"/>
                <a:ea typeface="Calibri"/>
                <a:cs typeface="Calibri"/>
              </a:rPr>
              <a:t>Puedes ver que 5 x 7 se puede descomponer en 2 x 7 y 3 x 7.</a:t>
            </a:r>
            <a:r>
              <a:rPr lang="es-US" sz="1800" b="0" i="0" strike="noStrike" cap="none" spc="0" baseline="0">
                <a:solidFill>
                  <a:srgbClr val="000000"/>
                </a:solidFill>
                <a:effectLst/>
                <a:latin typeface="Calibri" panose="020f0502020204030204"/>
                <a:ea typeface="Calibri"/>
                <a:cs typeface="Calibri"/>
              </a:rPr>
              <a:t> </a:t>
            </a:r>
            <a:endParaRPr lang="en-US" sz="1800">
              <a:effectLst/>
              <a:latin typeface="Calibri" panose="020f0502020204030204" pitchFamily="34" charset="0"/>
              <a:ea typeface="Georgia" panose="02040502050405020303" pitchFamily="18" charset="0"/>
              <a:cs typeface="Calibri"/>
            </a:endParaRPr>
          </a:p>
          <a:p>
            <a:pPr marL="228600" marR="0">
              <a:lnSpc>
                <a:spcPts val="1130"/>
              </a:lnSpc>
              <a:spcBef>
                <a:spcPct val="0"/>
              </a:spcBef>
              <a:spcAft>
                <a:spcPct val="0"/>
              </a:spcAft>
              <a:tabLst>
                <a:tab pos="681355"/>
              </a:tabLst>
            </a:pPr>
            <a:endParaRPr lang="en-US" sz="1800">
              <a:effectLst/>
              <a:latin typeface="Georgia" panose="02040502050405020303" pitchFamily="18" charset="0"/>
              <a:ea typeface="Georgia" panose="02040502050405020303" pitchFamily="18" charset="0"/>
              <a:cs typeface="Georgia" panose="02040502050405020303" pitchFamily="18" charset="0"/>
            </a:endParaRPr>
          </a:p>
          <a:p>
            <a:pPr marL="228600">
              <a:lnSpc>
                <a:spcPts val="1130"/>
              </a:lnSpc>
              <a:tabLst>
                <a:tab pos="681355"/>
              </a:tabLst>
            </a:pPr>
            <a:r>
              <a:rPr lang="es-US" sz="1800" b="0" i="0" strike="noStrike" cap="none" spc="0" baseline="0">
                <a:solidFill>
                  <a:srgbClr val="000000"/>
                </a:solidFill>
                <a:effectLst/>
                <a:latin typeface="Calibri" panose="020f0502020204030204"/>
                <a:ea typeface="Calibri"/>
                <a:cs typeface="Calibri"/>
              </a:rPr>
              <a:t>Los vínculos numéricos también son útiles para componer y descomponer fracciones y decimales (CLIC), enteros (CLIC) e incluso variables.</a:t>
            </a:r>
            <a:r>
              <a:rPr lang="es-US" sz="1800" b="0" i="0" strike="noStrike" cap="none" spc="0" baseline="0">
                <a:solidFill>
                  <a:srgbClr val="000000"/>
                </a:solidFill>
                <a:effectLst/>
                <a:latin typeface="Calibri" panose="020f0502020204030204"/>
                <a:ea typeface="Calibri"/>
                <a:cs typeface="Calibri"/>
              </a:rPr>
              <a:t> </a:t>
            </a:r>
            <a:endParaRPr lang="en-US" sz="1800">
              <a:effectLst/>
              <a:latin typeface="Georgia" panose="02040502050405020303" pitchFamily="18" charset="0"/>
              <a:ea typeface="Georgia" panose="02040502050405020303" pitchFamily="18" charset="0"/>
              <a:cs typeface="Georgia" panose="02040502050405020303" pitchFamily="18" charset="0"/>
            </a:endParaRPr>
          </a:p>
          <a:p>
            <a:pPr marL="228600" marR="0">
              <a:lnSpc>
                <a:spcPts val="1130"/>
              </a:lnSpc>
              <a:spcBef>
                <a:spcPct val="0"/>
              </a:spcBef>
              <a:spcAft>
                <a:spcPct val="0"/>
              </a:spcAft>
              <a:tabLst>
                <a:tab pos="681355"/>
              </a:tabLst>
            </a:pPr>
            <a:r>
              <a:rPr lang="en-US" sz="1800">
                <a:effectLst/>
                <a:latin typeface="Calibri" panose="020f0502020204030204"/>
                <a:ea typeface="Georgia" panose="02040502050405020303" pitchFamily="18" charset="0"/>
                <a:cs typeface="Calibri"/>
              </a:rPr>
              <a:t> </a:t>
            </a:r>
          </a:p>
        </p:txBody>
      </p:sp>
    </p:spTree>
    <p:extLst>
      <p:ext uri="{BB962C8B-B14F-4D97-AF65-F5344CB8AC3E}">
        <p14:creationId xmlns:p14="http://schemas.microsoft.com/office/powerpoint/2010/main" val="2994630301"/>
      </p:ext>
    </p:extLst>
  </p:cSld>
  <p:clrMapOvr>
    <a:masterClrMapping/>
  </p:clrMapOvr>
</p:notes>
</file>

<file path=ppt/notesSlides/notesSlide6.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p:spTree>
      <p:nvGrpSpPr>
        <p:cNvPr id="1" name=""/>
        <p:cNvGrpSpPr/>
        <p:nvPr/>
      </p:nvGrpSpPr>
      <p:grpSpPr>
        <a:xfrm>
          <a:off x="0" y="0"/>
          <a:ext cx="0" cy="0"/>
        </a:xfrm>
      </p:grpSpPr>
      <p:sp>
        <p:nvSpPr>
          <p:cNvPr id="320" name="Shape 320"/>
          <p:cNvSpPr>
            <a:spLocks noGrp="1" noRot="1" noChangeAspect="1"/>
          </p:cNvSpPr>
          <p:nvPr>
            <p:ph type="sldImg"/>
          </p:nvPr>
        </p:nvSpPr>
        <p:spPr>
          <a:xfrm>
            <a:off x="381000" y="685800"/>
            <a:ext cx="6096000" cy="3429000"/>
          </a:xfrm>
          <a:prstGeom prst="rect">
            <a:avLst/>
          </a:prstGeom>
        </p:spPr>
      </p:sp>
      <p:sp>
        <p:nvSpPr>
          <p:cNvPr id="321" name="Shape 321"/>
          <p:cNvSpPr>
            <a:spLocks noGrp="1"/>
          </p:cNvSpPr>
          <p:nvPr>
            <p:ph type="body" sz="quarter" idx="1"/>
          </p:nvPr>
        </p:nvSpPr>
        <p:spPr>
          <a:prstGeom prst="rect">
            <a:avLst/>
          </a:prstGeom>
        </p:spPr>
        <p:txBody>
          <a:bodyPr/>
          <a:lstStyle/>
          <a:p>
            <a:pPr>
              <a:defRPr/>
            </a:pPr>
            <a:r>
              <a:rPr lang="es-US" sz="1800" b="0" i="0" strike="noStrike" cap="none" spc="0" baseline="0">
                <a:solidFill>
                  <a:srgbClr val="000000"/>
                </a:solidFill>
                <a:effectLst/>
                <a:latin typeface="Calibri" panose="020f0502020204030204"/>
                <a:ea typeface="Calibri"/>
                <a:cs typeface="Calibri"/>
              </a:rPr>
              <a:t>El uso constante de modelos de alto apalancamiento, tales como vínculos numéricos, modelos de áreas, diagramas de cinta y rectas numéricas, se mueven con estudiantes dentro y entre niveles de grado.</a:t>
            </a:r>
            <a:r>
              <a:rPr lang="es-US" sz="1800" b="0" i="0" strike="noStrike" cap="none" spc="0" baseline="0">
                <a:solidFill>
                  <a:srgbClr val="000000"/>
                </a:solidFill>
                <a:effectLst/>
                <a:latin typeface="Calibri" panose="020f0502020204030204"/>
                <a:ea typeface="Calibri"/>
                <a:cs typeface="Calibri"/>
              </a:rPr>
              <a:t> </a:t>
            </a:r>
            <a:r>
              <a:rPr lang="es-US" sz="1800" b="0" i="0" strike="noStrike" cap="none" spc="0" baseline="0">
                <a:solidFill>
                  <a:srgbClr val="000000"/>
                </a:solidFill>
                <a:effectLst/>
                <a:latin typeface="Calibri" panose="020f0502020204030204"/>
                <a:ea typeface="Calibri"/>
                <a:cs typeface="Calibri"/>
              </a:rPr>
              <a:t>Estos modelos ayudan a la clase a comprender profundamente el POR QUÉ detrás de las matemáticas  incluso cuando las unidades y los cálculos se vuelven más complejos.</a:t>
            </a:r>
            <a:r>
              <a:rPr lang="es-US" sz="1800" b="0" i="0" strike="noStrike" cap="none" spc="0" baseline="0">
                <a:solidFill>
                  <a:srgbClr val="000000"/>
                </a:solidFill>
                <a:effectLst/>
                <a:latin typeface="Calibri" panose="020f0502020204030204"/>
                <a:ea typeface="Calibri"/>
                <a:cs typeface="Calibri"/>
              </a:rPr>
              <a:t> </a:t>
            </a:r>
            <a:endParaRPr lang="en-US" sz="1800" b="1">
              <a:cs typeface="Calibri"/>
            </a:endParaRPr>
          </a:p>
        </p:txBody>
      </p:sp>
    </p:spTree>
    <p:extLst>
      <p:ext uri="{BB962C8B-B14F-4D97-AF65-F5344CB8AC3E}">
        <p14:creationId xmlns:p14="http://schemas.microsoft.com/office/powerpoint/2010/main" val="1418128354"/>
      </p:ext>
    </p:extLst>
  </p:cSld>
  <p:clrMapOvr>
    <a:masterClrMapping/>
  </p:clrMapOvr>
</p:notes>
</file>

<file path=ppt/notesSlides/notesSlide7.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p:spTree>
      <p:nvGrpSpPr>
        <p:cNvPr id="1" name=""/>
        <p:cNvGrpSpPr/>
        <p:nvPr/>
      </p:nvGrpSpPr>
      <p:grpSpPr>
        <a:xfrm>
          <a:off x="0" y="0"/>
          <a: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s-US" sz="2400" b="0" i="0" strike="noStrike" cap="none" spc="0" baseline="0">
                <a:solidFill>
                  <a:srgbClr val="000000"/>
                </a:solidFill>
                <a:effectLst/>
                <a:latin typeface="Calibri" panose="020f0502020204030204"/>
                <a:ea typeface="Calibri"/>
                <a:cs typeface="Calibri"/>
              </a:rPr>
              <a:t>Le honramos como usted es el primer maestro de su hijo.</a:t>
            </a:r>
            <a:endParaRPr lang="en-US" sz="2400" kern="1200">
              <a:solidFill>
                <a:schemeClr val="tx1"/>
              </a:solidFill>
              <a:effectLst/>
              <a:latin typeface="+mn-lt"/>
              <a:ea typeface="+mn-ea"/>
              <a:cs typeface="+mn-cs"/>
            </a:endParaRPr>
          </a:p>
          <a:p>
            <a:pPr marL="0" marR="0" lvl="0" indent="0" algn="l" defTabSz="1828891" rtl="0" eaLnBrk="1" fontAlgn="auto" latinLnBrk="0" hangingPunct="1">
              <a:lnSpc>
                <a:spcPct val="100000"/>
              </a:lnSpc>
              <a:spcBef>
                <a:spcPct val="0"/>
              </a:spcBef>
              <a:spcAft>
                <a:spcPct val="0"/>
              </a:spcAft>
              <a:buClrTx/>
              <a:buSzTx/>
              <a:buFontTx/>
              <a:buNone/>
              <a:defRPr/>
            </a:pPr>
            <a:endParaRPr lang="en-US" sz="2400" kern="1200">
              <a:solidFill>
                <a:schemeClr val="tx1"/>
              </a:solidFill>
              <a:effectLst/>
              <a:latin typeface="+mn-lt"/>
              <a:ea typeface="+mn-ea"/>
              <a:cs typeface="+mn-cs"/>
            </a:endParaRPr>
          </a:p>
          <a:p>
            <a:pPr>
              <a:defRPr/>
            </a:pPr>
            <a:r>
              <a:rPr lang="es-US" sz="2400" b="0" i="0" strike="noStrike" cap="none" spc="0" baseline="0">
                <a:solidFill>
                  <a:srgbClr val="000000"/>
                </a:solidFill>
                <a:effectLst/>
                <a:latin typeface="Calibri" panose="020f0502020204030204"/>
                <a:ea typeface="Calibri"/>
                <a:cs typeface="Calibri"/>
              </a:rPr>
              <a:t>¿Está bien si tiene preguntas, extienda la mano para pedir apoyo?</a:t>
            </a:r>
            <a:r>
              <a:rPr lang="es-US" sz="2400" b="0" i="0" strike="noStrike" cap="none" spc="0" baseline="0">
                <a:solidFill>
                  <a:srgbClr val="000000"/>
                </a:solidFill>
                <a:effectLst/>
                <a:latin typeface="Calibri" panose="020f0502020204030204"/>
                <a:ea typeface="Calibri"/>
                <a:cs typeface="Calibri"/>
              </a:rPr>
              <a:t> </a:t>
            </a:r>
            <a:r>
              <a:rPr lang="es-US" sz="2400" b="0" i="0" strike="noStrike" cap="none" spc="0" baseline="0">
                <a:solidFill>
                  <a:srgbClr val="000000"/>
                </a:solidFill>
                <a:effectLst/>
                <a:latin typeface="Calibri" panose="020f0502020204030204"/>
                <a:ea typeface="Calibri"/>
                <a:cs typeface="Calibri"/>
              </a:rPr>
              <a:t>Cualquier tiempo que pases con tu hijo en matemáticas es útil y valioso.</a:t>
            </a:r>
            <a:endParaRPr lang="en-US" sz="2400" kern="1200">
              <a:solidFill>
                <a:schemeClr val="tx1"/>
              </a:solidFill>
              <a:effectLst/>
              <a:latin typeface="+mn-lt"/>
              <a:cs typeface="Calibri"/>
            </a:endParaRPr>
          </a:p>
          <a:p>
            <a:endParaRPr lang="en-US">
              <a:cs typeface="Calibri"/>
            </a:endParaRPr>
          </a:p>
          <a:p>
            <a:r>
              <a:rPr lang="es-US" sz="2400" b="0" i="0" strike="noStrike" cap="none" spc="0" baseline="0">
                <a:solidFill>
                  <a:srgbClr val="000000"/>
                </a:solidFill>
                <a:effectLst/>
                <a:latin typeface="Calibri" panose="020f0502020204030204"/>
                <a:ea typeface="Calibri"/>
                <a:cs typeface="Calibri"/>
              </a:rPr>
              <a:t>Juntos podemos ayudar a sus estudiantes a alcanzar la grandeza.</a:t>
            </a:r>
            <a:r>
              <a:rPr lang="es-US" sz="2400" b="0" i="0" strike="noStrike" cap="none" spc="0" baseline="0">
                <a:solidFill>
                  <a:srgbClr val="000000"/>
                </a:solidFill>
                <a:effectLst/>
                <a:latin typeface="Calibri" panose="020f0502020204030204"/>
                <a:ea typeface="Calibri"/>
                <a:cs typeface="Calibri"/>
              </a:rPr>
              <a:t> </a:t>
            </a:r>
          </a:p>
          <a:p>
            <a:pPr marL="0" marR="0">
              <a:spcBef>
                <a:spcPct val="0"/>
              </a:spcBef>
              <a:spcAft>
                <a:spcPts val="800"/>
              </a:spcAft>
            </a:pPr>
            <a:endParaRPr lang="en-US">
              <a:effectLst/>
              <a:latin typeface="Calibri" panose="020f0502020204030204" pitchFamily="34" charset="0"/>
              <a:cs typeface="Calibri"/>
            </a:endParaRPr>
          </a:p>
          <a:p>
            <a:pPr>
              <a:spcAft>
                <a:spcPts val="800"/>
              </a:spcAft>
            </a:pPr>
            <a:endParaRPr lang="en-US">
              <a:latin typeface="Calibri" panose="020f0502020204030204" pitchFamily="34" charset="0"/>
              <a:cs typeface="Calibri"/>
            </a:endParaRPr>
          </a:p>
          <a:p>
            <a:pPr>
              <a:spcAft>
                <a:spcPts val="800"/>
              </a:spcAft>
            </a:pPr>
            <a:endParaRPr lang="en-US" sz="1800">
              <a:latin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1DF61F7B-AA7E-2840-A28F-1C07FB515C83}" type="slidenum">
              <a:rPr lang="en-US" smtClean="0"/>
              <a:t>7</a:t>
            </a:fld>
            <a:endParaRPr lang="en-US"/>
          </a:p>
        </p:txBody>
      </p:sp>
    </p:spTree>
    <p:extLst>
      <p:ext uri="{BB962C8B-B14F-4D97-AF65-F5344CB8AC3E}">
        <p14:creationId xmlns:p14="http://schemas.microsoft.com/office/powerpoint/2010/main" val="2698763506"/>
      </p:ext>
    </p:extLst>
  </p:cSld>
  <p:clrMapOvr>
    <a:masterClrMapping/>
  </p:clrMapOvr>
</p:notes>
</file>

<file path=ppt/notesSlides/notesSlide8.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p:spTree>
      <p:nvGrpSpPr>
        <p:cNvPr id="1" name=""/>
        <p:cNvGrpSpPr/>
        <p:nvPr/>
      </p:nvGrpSpPr>
      <p:grpSpPr>
        <a:xfrm>
          <a:off x="0" y="0"/>
          <a: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800"/>
              </a:spcAft>
              <a:defRPr/>
            </a:pPr>
            <a:r>
              <a:rPr lang="es-US" sz="2400" b="0" i="0" strike="noStrike" cap="none" spc="0" baseline="0">
                <a:solidFill>
                  <a:srgbClr val="000000"/>
                </a:solidFill>
                <a:effectLst/>
                <a:latin typeface="Calibri" panose="020f0502020204030204"/>
                <a:ea typeface="Calibri"/>
                <a:cs typeface="Calibri"/>
              </a:rPr>
              <a:t>Nota para la maestra presentadora: Resuma la mentalidad de crecimiento tal como se ve en el plan de estudios y en su salón de clases.</a:t>
            </a:r>
            <a:r>
              <a:rPr lang="es-US" sz="2400" b="0" i="0" strike="noStrike" cap="none" spc="0" baseline="0">
                <a:solidFill>
                  <a:srgbClr val="000000"/>
                </a:solidFill>
                <a:effectLst/>
                <a:latin typeface="Calibri" panose="020f0502020204030204"/>
                <a:ea typeface="Calibri"/>
                <a:cs typeface="Calibri"/>
              </a:rPr>
              <a:t> </a:t>
            </a:r>
            <a:r>
              <a:rPr lang="es-US" sz="2400" b="0" i="0" strike="noStrike" cap="none" spc="0" baseline="0">
                <a:solidFill>
                  <a:srgbClr val="000000"/>
                </a:solidFill>
                <a:effectLst/>
                <a:latin typeface="Calibri" panose="020f0502020204030204"/>
                <a:ea typeface="Calibri"/>
                <a:cs typeface="Calibri"/>
              </a:rPr>
              <a:t>Usa las viñetas como guía.</a:t>
            </a:r>
            <a:endParaRPr lang="en-US" sz="2400" kern="1200">
              <a:solidFill>
                <a:schemeClr val="tx1"/>
              </a:solidFill>
              <a:effectLst/>
              <a:latin typeface="+mn-lt"/>
              <a:ea typeface="+mn-ea"/>
              <a:cs typeface="+mn-cs"/>
            </a:endParaRPr>
          </a:p>
          <a:p>
            <a:pPr marL="0" marR="0">
              <a:spcBef>
                <a:spcPct val="0"/>
              </a:spcBef>
              <a:spcAft>
                <a:spcPts val="800"/>
              </a:spcAft>
            </a:pPr>
            <a:endParaRPr lang="en-US">
              <a:effectLst/>
              <a:latin typeface="Calibri" panose="020f0502020204030204" pitchFamily="34" charset="0"/>
              <a:cs typeface="Calibri"/>
            </a:endParaRPr>
          </a:p>
          <a:p>
            <a:pPr>
              <a:spcAft>
                <a:spcPts val="800"/>
              </a:spcAft>
            </a:pPr>
            <a:endParaRPr lang="en-US">
              <a:latin typeface="Calibri" panose="020f0502020204030204" pitchFamily="34" charset="0"/>
              <a:cs typeface="Calibri"/>
            </a:endParaRPr>
          </a:p>
          <a:p>
            <a:pPr>
              <a:spcAft>
                <a:spcPts val="800"/>
              </a:spcAft>
            </a:pPr>
            <a:endParaRPr lang="en-US" sz="1800">
              <a:latin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1DF61F7B-AA7E-2840-A28F-1C07FB515C83}" type="slidenum">
              <a:rPr lang="en-US" smtClean="0"/>
              <a:t>8</a:t>
            </a:fld>
            <a:endParaRPr lang="en-US"/>
          </a:p>
        </p:txBody>
      </p:sp>
    </p:spTree>
    <p:extLst>
      <p:ext uri="{BB962C8B-B14F-4D97-AF65-F5344CB8AC3E}">
        <p14:creationId xmlns:p14="http://schemas.microsoft.com/office/powerpoint/2010/main" val="3882897612"/>
      </p:ext>
    </p:extLst>
  </p:cSld>
  <p:clrMapOvr>
    <a:masterClrMapping/>
  </p:clrMapOvr>
</p:notes>
</file>

<file path=ppt/notesSlides/notesSlide9.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p:spTree>
      <p:nvGrpSpPr>
        <p:cNvPr id="1" name=""/>
        <p:cNvGrpSpPr/>
        <p:nvPr/>
      </p:nvGrpSpPr>
      <p:grpSpPr>
        <a:xfrm>
          <a:off x="0" y="0"/>
          <a: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US" sz="2400" b="0" i="0" strike="noStrike" cap="none" spc="0" baseline="0">
                <a:solidFill>
                  <a:srgbClr val="000000"/>
                </a:solidFill>
                <a:effectLst/>
                <a:latin typeface="Calibri" panose="020f0502020204030204"/>
                <a:ea typeface="Calibri"/>
                <a:cs typeface="Calibri"/>
              </a:rPr>
              <a:t>La clase puede </a:t>
            </a:r>
            <a:r>
              <a:rPr lang="es-US" sz="1200" b="0" i="0" strike="noStrike" cap="none" spc="0" baseline="0">
                <a:solidFill>
                  <a:srgbClr val="000000"/>
                </a:solidFill>
                <a:effectLst/>
                <a:latin typeface="Calibri" panose="020f0502020204030204"/>
                <a:ea typeface="Calibri"/>
                <a:cs typeface="Calibri"/>
              </a:rPr>
              <a:t>desarrollar y practicar conceptos en casa usando la práctica y recordar los problemas en su libro Aplicar.</a:t>
            </a:r>
            <a:r>
              <a:rPr lang="es-US" sz="1200" b="0" i="0" strike="noStrike" cap="none" spc="0" baseline="0">
                <a:solidFill>
                  <a:srgbClr val="000000"/>
                </a:solidFill>
                <a:effectLst/>
                <a:latin typeface="Calibri" panose="020f0502020204030204"/>
                <a:ea typeface="Calibri"/>
                <a:cs typeface="Calibri"/>
              </a:rPr>
              <a:t> </a:t>
            </a:r>
            <a:r>
              <a:rPr lang="es-US" sz="1200" b="0" i="0" strike="noStrike" cap="none" spc="0" baseline="0">
                <a:solidFill>
                  <a:srgbClr val="000000"/>
                </a:solidFill>
                <a:effectLst/>
                <a:latin typeface="Calibri" panose="020f0502020204030204"/>
                <a:ea typeface="Calibri"/>
                <a:cs typeface="Calibri"/>
              </a:rPr>
              <a:t>Los problemas de práctica son similares a los problemas vistos en la lección de ese día.</a:t>
            </a:r>
            <a:r>
              <a:rPr lang="es-US" sz="1200" b="0" i="0" strike="noStrike" cap="none" spc="0" baseline="0">
                <a:solidFill>
                  <a:srgbClr val="000000"/>
                </a:solidFill>
                <a:effectLst/>
                <a:latin typeface="Calibri" panose="020f0502020204030204"/>
                <a:ea typeface="Calibri"/>
                <a:cs typeface="Calibri"/>
              </a:rPr>
              <a:t> </a:t>
            </a:r>
            <a:r>
              <a:rPr lang="es-US" sz="1200" b="0" i="0" strike="noStrike" cap="none" spc="0" baseline="0">
                <a:solidFill>
                  <a:srgbClr val="000000"/>
                </a:solidFill>
                <a:effectLst/>
                <a:latin typeface="Calibri" panose="020f0502020204030204"/>
                <a:ea typeface="Calibri"/>
                <a:cs typeface="Calibri"/>
              </a:rPr>
              <a:t>Los problemas de recordar se vieron en lecciones anteriores.</a:t>
            </a:r>
            <a:endParaRPr lang="en-US" b="1">
              <a:solidFill>
                <a:srgbClr val="000000"/>
              </a:solidFill>
              <a:latin typeface="Calibri" panose="020f0502020204030204"/>
              <a:cs typeface="Calibri"/>
            </a:endParaRPr>
          </a:p>
          <a:p>
            <a:endParaRPr lang="en-US" sz="1200">
              <a:solidFill>
                <a:srgbClr val="000000"/>
              </a:solidFill>
              <a:latin typeface="Calibri" panose="020f0502020204030204"/>
              <a:cs typeface="Calibri"/>
            </a:endParaRPr>
          </a:p>
          <a:p>
            <a:r>
              <a:rPr lang="es-US" sz="1200" b="0" i="0" strike="noStrike" cap="none" spc="0" baseline="0">
                <a:solidFill>
                  <a:srgbClr val="000000"/>
                </a:solidFill>
                <a:effectLst/>
                <a:latin typeface="Calibri" panose="020f0502020204030204"/>
                <a:ea typeface="Calibri"/>
                <a:cs typeface="Calibri"/>
              </a:rPr>
              <a:t>Los compañeros de práctica guiarán a un estudiante y a una persona que cuida de ellos a través de posibles vías de solución usando problemas similares.</a:t>
            </a:r>
            <a:endParaRPr lang="en-US" b="1" i="0">
              <a:solidFill>
                <a:srgbClr val="000000"/>
              </a:solidFill>
              <a:effectLst/>
              <a:latin typeface="Calibri" panose="020f0502020204030204"/>
              <a:cs typeface="Calibri"/>
            </a:endParaRPr>
          </a:p>
          <a:p>
            <a:endParaRPr lang="en-US" sz="1200" b="0" i="0">
              <a:solidFill>
                <a:srgbClr val="000000"/>
              </a:solidFill>
              <a:effectLst/>
              <a:latin typeface="Calibri" panose="020f0502020204030204"/>
              <a:cs typeface="Calibri"/>
            </a:endParaRPr>
          </a:p>
          <a:p>
            <a:endParaRPr lang="en-US" sz="1200" b="0" i="0">
              <a:solidFill>
                <a:srgbClr val="000000"/>
              </a:solidFill>
              <a:effectLst/>
              <a:latin typeface="Calibri" panose="020f0502020204030204"/>
              <a:cs typeface="Calibri"/>
            </a:endParaRPr>
          </a:p>
        </p:txBody>
      </p:sp>
      <p:sp>
        <p:nvSpPr>
          <p:cNvPr id="4" name="Slide Number Placeholder 3"/>
          <p:cNvSpPr>
            <a:spLocks noGrp="1"/>
          </p:cNvSpPr>
          <p:nvPr>
            <p:ph type="sldNum" sz="quarter" idx="5"/>
          </p:nvPr>
        </p:nvSpPr>
        <p:spPr/>
        <p:txBody>
          <a:bodyPr/>
          <a:lstStyle/>
          <a:p>
            <a:fld id="{0FA179FD-0639-3743-9B5C-9903E69FAF2D}" type="slidenum">
              <a:rPr lang="en-US" smtClean="0"/>
              <a:t>9</a:t>
            </a:fld>
            <a:endParaRPr lang="en-US"/>
          </a:p>
        </p:txBody>
      </p:sp>
    </p:spTree>
    <p:extLst>
      <p:ext uri="{BB962C8B-B14F-4D97-AF65-F5344CB8AC3E}">
        <p14:creationId xmlns:p14="http://schemas.microsoft.com/office/powerpoint/2010/main" val="1562396441"/>
      </p:ext>
    </p:extLst>
  </p:cSld>
  <p:clrMapOvr>
    <a:masterClrMapping/>
  </p:clrMapOvr>
</p:notes>
</file>

<file path=ppt/slideLayouts/_rels/slideLayout1.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10.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11.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12.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13.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14.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15.xml.rels>&#65279;<?xml version="1.0" encoding="utf-8" standalone="yes"?><Relationships xmlns="http://schemas.openxmlformats.org/package/2006/relationships"><Relationship Id="rId1" Type="http://schemas.openxmlformats.org/officeDocument/2006/relationships/image" Target="../media/image1.png" /><Relationship Id="rId2" Type="http://schemas.microsoft.com/office/2007/relationships/hdphoto" Target="../media/image2.wdp" /><Relationship Id="rId3" Type="http://schemas.openxmlformats.org/officeDocument/2006/relationships/image" Target="../media/image3.png" /><Relationship Id="rId4" Type="http://schemas.openxmlformats.org/officeDocument/2006/relationships/image" Target="../media/image4.png" /><Relationship Id="rId5" Type="http://schemas.openxmlformats.org/officeDocument/2006/relationships/image" Target="../media/image5.png" /><Relationship Id="rId6" Type="http://schemas.openxmlformats.org/officeDocument/2006/relationships/slideMaster" Target="../slideMasters/slideMaster1.xml" /></Relationships>
</file>

<file path=ppt/slideLayouts/_rels/slideLayout16.xml.rels>&#65279;<?xml version="1.0" encoding="utf-8" standalone="yes"?><Relationships xmlns="http://schemas.openxmlformats.org/package/2006/relationships"><Relationship Id="rId1" Type="http://schemas.openxmlformats.org/officeDocument/2006/relationships/image" Target="../media/image6.png" /><Relationship Id="rId2" Type="http://schemas.openxmlformats.org/officeDocument/2006/relationships/slideMaster" Target="../slideMasters/slideMaster1.xml" /></Relationships>
</file>

<file path=ppt/slideLayouts/_rels/slideLayout17.xml.rels>&#65279;<?xml version="1.0" encoding="utf-8" standalone="yes"?><Relationships xmlns="http://schemas.openxmlformats.org/package/2006/relationships"><Relationship Id="rId1" Type="http://schemas.openxmlformats.org/officeDocument/2006/relationships/image" Target="../media/image6.png" /><Relationship Id="rId2" Type="http://schemas.openxmlformats.org/officeDocument/2006/relationships/slideMaster" Target="../slideMasters/slideMaster1.xml" /></Relationships>
</file>

<file path=ppt/slideLayouts/_rels/slideLayout2.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3.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4.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5.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6.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7.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8.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9.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title" preserve="1">
  <p:cSld name="Title Slide">
    <p:spTree>
      <p:nvGrpSpPr>
        <p:cNvPr id="1" name=""/>
        <p:cNvGrpSpPr/>
        <p:nvPr/>
      </p:nvGrpSpPr>
      <p:grpSpPr>
        <a:xfrm>
          <a:off x="0" y="0"/>
          <a:ext cx="0" cy="0"/>
        </a:xfrm>
      </p:grpSpPr>
      <p:sp>
        <p:nvSpPr>
          <p:cNvPr id="2" name="Title 1"/>
          <p:cNvSpPr>
            <a:spLocks noGrp="1"/>
          </p:cNvSpPr>
          <p:nvPr>
            <p:ph type="ctrTitle"/>
          </p:nvPr>
        </p:nvSpPr>
        <p:spPr>
          <a:xfrm>
            <a:off x="3048397" y="2244726"/>
            <a:ext cx="18290381" cy="4775200"/>
          </a:xfrm>
        </p:spPr>
        <p:txBody>
          <a:bodyPr anchor="b"/>
          <a:lstStyle>
            <a:lvl1pPr algn="ctr">
              <a:defRPr sz="12000"/>
            </a:lvl1pPr>
          </a:lstStyle>
          <a:p>
            <a:r>
              <a:rPr lang="en-US"/>
              <a:t>Click to edit Master title style</a:t>
            </a:r>
          </a:p>
        </p:txBody>
      </p:sp>
      <p:sp>
        <p:nvSpPr>
          <p:cNvPr id="3" name="Subtitle 2"/>
          <p:cNvSpPr>
            <a:spLocks noGrp="1"/>
          </p:cNvSpPr>
          <p:nvPr>
            <p:ph type="subTitle" idx="1"/>
          </p:nvPr>
        </p:nvSpPr>
        <p:spPr>
          <a:xfrm>
            <a:off x="3048397" y="7204076"/>
            <a:ext cx="18290381" cy="3311524"/>
          </a:xfrm>
        </p:spPr>
        <p:txBody>
          <a:bodyPr/>
          <a:lstStyle>
            <a:lvl1pPr marL="0" indent="0" algn="ctr">
              <a:buNone/>
              <a:defRPr sz="4800"/>
            </a:lvl1pPr>
            <a:lvl2pPr marL="914400" indent="0" algn="ctr">
              <a:buNone/>
              <a:defRPr sz="4000"/>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r>
              <a:rPr lang="en-US"/>
              <a:t>Click to edit Master subtitle style</a:t>
            </a:r>
          </a:p>
        </p:txBody>
      </p:sp>
      <p:sp>
        <p:nvSpPr>
          <p:cNvPr id="4" name="Date Placeholder 3"/>
          <p:cNvSpPr>
            <a:spLocks noGrp="1"/>
          </p:cNvSpPr>
          <p:nvPr>
            <p:ph type="dt" sz="half" idx="10"/>
          </p:nvPr>
        </p:nvSpPr>
        <p:spPr/>
        <p:txBody>
          <a:bodyPr/>
          <a:lstStyle/>
          <a:p>
            <a:fld id="{213362F1-D4A3-094E-A5DA-FE341BF2B045}" type="datetimeFigureOut">
              <a:rPr lang="en-US" smtClean="0"/>
              <a:t>12/17/2024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0F9EE6-A5C8-2D4E-9A32-9F16BFAA0338}" type="slidenum">
              <a:rPr lang="en-US" smtClean="0"/>
              <a:t>‹#›</a:t>
            </a:fld>
            <a:endParaRPr lang="en-US"/>
          </a:p>
        </p:txBody>
      </p:sp>
    </p:spTree>
    <p:extLst>
      <p:ext uri="{BB962C8B-B14F-4D97-AF65-F5344CB8AC3E}">
        <p14:creationId xmlns:p14="http://schemas.microsoft.com/office/powerpoint/2010/main" val="814228869"/>
      </p:ext>
    </p:extLst>
  </p:cSld>
  <p:clrMapOvr>
    <a:masterClrMapping/>
  </p:clrMapOvr>
  <p:transition/>
  <p:timing/>
</p:sldLayout>
</file>

<file path=ppt/slideLayouts/slideLayout10.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vertTx" preserve="1">
  <p:cSld name="Title and Vertical Text">
    <p:spTree>
      <p:nvGrpSpPr>
        <p:cNvPr id="1" name=""/>
        <p:cNvGrpSpPr/>
        <p:nvPr/>
      </p:nvGrpSpPr>
      <p:grpSpPr>
        <a:xfrm>
          <a:off x="0" y="0"/>
          <a: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13362F1-D4A3-094E-A5DA-FE341BF2B045}" type="datetimeFigureOut">
              <a:rPr lang="en-US" smtClean="0"/>
              <a:t>12/17/2024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0F9EE6-A5C8-2D4E-9A32-9F16BFAA0338}" type="slidenum">
              <a:rPr lang="en-US" smtClean="0"/>
              <a:t>‹#›</a:t>
            </a:fld>
            <a:endParaRPr lang="en-US"/>
          </a:p>
        </p:txBody>
      </p:sp>
    </p:spTree>
    <p:extLst>
      <p:ext uri="{BB962C8B-B14F-4D97-AF65-F5344CB8AC3E}">
        <p14:creationId xmlns:p14="http://schemas.microsoft.com/office/powerpoint/2010/main" val="2574231672"/>
      </p:ext>
    </p:extLst>
  </p:cSld>
  <p:clrMapOvr>
    <a:masterClrMapping/>
  </p:clrMapOvr>
  <p:transition/>
  <p:timing/>
</p:sldLayout>
</file>

<file path=ppt/slideLayouts/slideLayout11.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vertTitleAndTx" preserve="1">
  <p:cSld name="Vertical Title and Text">
    <p:spTree>
      <p:nvGrpSpPr>
        <p:cNvPr id="1" name=""/>
        <p:cNvGrpSpPr/>
        <p:nvPr/>
      </p:nvGrpSpPr>
      <p:grpSpPr>
        <a:xfrm>
          <a:off x="0" y="0"/>
          <a:ext cx="0" cy="0"/>
        </a:xfrm>
      </p:grpSpPr>
      <p:sp>
        <p:nvSpPr>
          <p:cNvPr id="2" name="Vertical Title 1"/>
          <p:cNvSpPr>
            <a:spLocks noGrp="1"/>
          </p:cNvSpPr>
          <p:nvPr>
            <p:ph type="title" orient="vert"/>
          </p:nvPr>
        </p:nvSpPr>
        <p:spPr>
          <a:xfrm>
            <a:off x="17452073" y="730250"/>
            <a:ext cx="5258485" cy="1162367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676618" y="730250"/>
            <a:ext cx="15470614" cy="1162367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13362F1-D4A3-094E-A5DA-FE341BF2B045}" type="datetimeFigureOut">
              <a:rPr lang="en-US" smtClean="0"/>
              <a:t>12/17/2024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0F9EE6-A5C8-2D4E-9A32-9F16BFAA0338}" type="slidenum">
              <a:rPr lang="en-US" smtClean="0"/>
              <a:t>‹#›</a:t>
            </a:fld>
            <a:endParaRPr lang="en-US"/>
          </a:p>
        </p:txBody>
      </p:sp>
    </p:spTree>
    <p:extLst>
      <p:ext uri="{BB962C8B-B14F-4D97-AF65-F5344CB8AC3E}">
        <p14:creationId xmlns:p14="http://schemas.microsoft.com/office/powerpoint/2010/main" val="2131479792"/>
      </p:ext>
    </p:extLst>
  </p:cSld>
  <p:clrMapOvr>
    <a:masterClrMapping/>
  </p:clrMapOvr>
  <p:transition/>
  <p:timing/>
</p:sldLayout>
</file>

<file path=ppt/slideLayouts/slideLayout12.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userDrawn="1">
  <p:cSld name="8_Section Copy Only">
    <p:spTree>
      <p:nvGrpSpPr>
        <p:cNvPr id="1" name=""/>
        <p:cNvGrpSpPr/>
        <p:nvPr/>
      </p:nvGrpSpPr>
      <p:grpSpPr>
        <a:xfrm>
          <a:off x="0" y="0"/>
          <a:ext cx="0" cy="0"/>
        </a:xfrm>
      </p:grpSpPr>
      <p:sp>
        <p:nvSpPr>
          <p:cNvPr id="11" name="Title 4">
            <a:extLst>
              <a:ext uri="{FF2B5EF4-FFF2-40B4-BE49-F238E27FC236}">
                <a16:creationId xmlns:a16="http://schemas.microsoft.com/office/drawing/2014/main" id="{A98954A3-6CA8-274C-B413-F4D5CDE301AC}"/>
              </a:ext>
            </a:extLst>
          </p:cNvPr>
          <p:cNvSpPr>
            <a:spLocks noGrp="1"/>
          </p:cNvSpPr>
          <p:nvPr>
            <p:ph type="title" hasCustomPrompt="1"/>
          </p:nvPr>
        </p:nvSpPr>
        <p:spPr>
          <a:xfrm>
            <a:off x="1723294" y="362833"/>
            <a:ext cx="17159066" cy="919194"/>
          </a:xfrm>
          <a:prstGeom prst="rect">
            <a:avLst/>
          </a:prstGeom>
        </p:spPr>
        <p:txBody>
          <a:bodyPr anchor="ctr">
            <a:normAutofit/>
          </a:bodyPr>
          <a:lstStyle>
            <a:lvl1pPr>
              <a:defRPr lang="en-US" sz="4800" b="0" i="0" kern="1200" cap="none" spc="0">
                <a:solidFill>
                  <a:schemeClr val="tx1"/>
                </a:solidFill>
                <a:latin typeface="Franklin Gothic Demi" panose="020b0603020102020204" pitchFamily="34" charset="0"/>
                <a:ea typeface="+mn-ea"/>
                <a:cs typeface="+mn-cs"/>
              </a:defRPr>
            </a:lvl1pPr>
          </a:lstStyle>
          <a:p>
            <a:r>
              <a:rPr lang="en-US"/>
              <a:t>Click To Edit Master Title Style</a:t>
            </a:r>
          </a:p>
        </p:txBody>
      </p:sp>
      <p:sp>
        <p:nvSpPr>
          <p:cNvPr id="4" name="Rectangle 3">
            <a:extLst>
              <a:ext uri="{FF2B5EF4-FFF2-40B4-BE49-F238E27FC236}">
                <a16:creationId xmlns:a16="http://schemas.microsoft.com/office/drawing/2014/main" id="{9A4F355E-A776-6E4F-9285-B839C0E2747E}"/>
              </a:ext>
            </a:extLst>
          </p:cNvPr>
          <p:cNvSpPr/>
          <p:nvPr userDrawn="1"/>
        </p:nvSpPr>
        <p:spPr>
          <a:xfrm>
            <a:off x="1377997" y="1529199"/>
            <a:ext cx="23009180" cy="12227442"/>
          </a:xfrm>
          <a:prstGeom prst="rect">
            <a:avLst/>
          </a:prstGeom>
          <a:solidFill>
            <a:srgbClr val="EAEEE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398">
              <a:solidFill>
                <a:schemeClr val="tx2">
                  <a:lumMod val="75000"/>
                </a:schemeClr>
              </a:solidFill>
            </a:endParaRPr>
          </a:p>
        </p:txBody>
      </p:sp>
      <p:sp>
        <p:nvSpPr>
          <p:cNvPr id="7" name="Rectangle 6">
            <a:extLst>
              <a:ext uri="{FF2B5EF4-FFF2-40B4-BE49-F238E27FC236}">
                <a16:creationId xmlns:a16="http://schemas.microsoft.com/office/drawing/2014/main" id="{C7A65FEB-0B15-B149-9EA6-EA5CCCE9396F}"/>
              </a:ext>
            </a:extLst>
          </p:cNvPr>
          <p:cNvSpPr/>
          <p:nvPr userDrawn="1"/>
        </p:nvSpPr>
        <p:spPr>
          <a:xfrm>
            <a:off x="1" y="1"/>
            <a:ext cx="1645072" cy="1644858"/>
          </a:xfrm>
          <a:prstGeom prst="rect">
            <a:avLst/>
          </a:prstGeom>
          <a:solidFill>
            <a:srgbClr val="F26A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200"/>
          </a:p>
        </p:txBody>
      </p:sp>
      <p:sp>
        <p:nvSpPr>
          <p:cNvPr id="13" name="TextBox 12">
            <a:extLst>
              <a:ext uri="{FF2B5EF4-FFF2-40B4-BE49-F238E27FC236}">
                <a16:creationId xmlns:a16="http://schemas.microsoft.com/office/drawing/2014/main" id="{964084A4-93C0-2F48-A752-EF84561A5EC2}"/>
              </a:ext>
            </a:extLst>
          </p:cNvPr>
          <p:cNvSpPr txBox="1"/>
          <p:nvPr userDrawn="1"/>
        </p:nvSpPr>
        <p:spPr>
          <a:xfrm>
            <a:off x="21431276" y="13246040"/>
            <a:ext cx="2882767" cy="307777"/>
          </a:xfrm>
          <a:prstGeom prst="rect">
            <a:avLst/>
          </a:prstGeom>
          <a:noFill/>
        </p:spPr>
        <p:txBody>
          <a:bodyPr wrap="square" rtlCol="0">
            <a:spAutoFit/>
          </a:bodyPr>
          <a:lstStyle/>
          <a:p>
            <a:pPr algn="r"/>
            <a:r>
              <a:rPr lang="en-US" sz="1400">
                <a:solidFill>
                  <a:schemeClr val="bg1">
                    <a:lumMod val="50000"/>
                  </a:schemeClr>
                </a:solidFill>
              </a:rPr>
              <a:t>© 2022 Great Minds PBC</a:t>
            </a:r>
          </a:p>
        </p:txBody>
      </p:sp>
    </p:spTree>
    <p:extLst>
      <p:ext uri="{BB962C8B-B14F-4D97-AF65-F5344CB8AC3E}">
        <p14:creationId xmlns:p14="http://schemas.microsoft.com/office/powerpoint/2010/main" val="3786863282"/>
      </p:ext>
    </p:extLst>
  </p:cSld>
  <p:clrMapOvr>
    <a:masterClrMapping/>
  </p:clrMapOvr>
  <mc:AlternateContent>
    <mc:Choice xmlns:p14="http://schemas.microsoft.com/office/powerpoint/2010/main" Requires="p14">
      <p:transition p14:dur="250">
        <p:fade/>
      </p:transition>
    </mc:Choice>
    <mc:Fallback>
      <p:transition>
        <p:fade/>
      </p:transition>
    </mc:Fallback>
  </mc:AlternateContent>
  <p:timing/>
  <p:extLst>
    <p:ext uri="{DCECCB84-F9BA-43D5-87BE-67443E8EF086}">
      <p15:sldGuideLst xmlns:p15="http://schemas.microsoft.com/office/powerpoint/2012/main">
        <p15:guide id="1" orient="horz" pos="9408">
          <p15:clr>
            <a:srgbClr val="FBAE40"/>
          </p15:clr>
        </p15:guide>
        <p15:guide id="2" pos="15364">
          <p15:clr>
            <a:srgbClr val="FBAE40"/>
          </p15:clr>
        </p15:guide>
        <p15:guide id="3" pos="16132">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userDrawn="1">
  <p:cSld name="7_Section Copy Only">
    <p:spTree>
      <p:nvGrpSpPr>
        <p:cNvPr id="1" name=""/>
        <p:cNvGrpSpPr/>
        <p:nvPr/>
      </p:nvGrpSpPr>
      <p:grpSpPr>
        <a:xfrm>
          <a:off x="0" y="0"/>
          <a:ext cx="0" cy="0"/>
        </a:xfrm>
      </p:grpSpPr>
      <p:sp>
        <p:nvSpPr>
          <p:cNvPr id="11" name="Title 4">
            <a:extLst>
              <a:ext uri="{FF2B5EF4-FFF2-40B4-BE49-F238E27FC236}">
                <a16:creationId xmlns:a16="http://schemas.microsoft.com/office/drawing/2014/main" id="{A98954A3-6CA8-274C-B413-F4D5CDE301AC}"/>
              </a:ext>
            </a:extLst>
          </p:cNvPr>
          <p:cNvSpPr>
            <a:spLocks noGrp="1"/>
          </p:cNvSpPr>
          <p:nvPr>
            <p:ph type="title" hasCustomPrompt="1"/>
          </p:nvPr>
        </p:nvSpPr>
        <p:spPr>
          <a:xfrm>
            <a:off x="1723294" y="362833"/>
            <a:ext cx="17159066" cy="919194"/>
          </a:xfrm>
          <a:prstGeom prst="rect">
            <a:avLst/>
          </a:prstGeom>
        </p:spPr>
        <p:txBody>
          <a:bodyPr anchor="ctr">
            <a:normAutofit/>
          </a:bodyPr>
          <a:lstStyle>
            <a:lvl1pPr>
              <a:defRPr lang="en-US" sz="4800" b="0" i="0" kern="1200" cap="none" spc="0">
                <a:solidFill>
                  <a:schemeClr val="tx1"/>
                </a:solidFill>
                <a:latin typeface="Franklin Gothic Demi" panose="020b0603020102020204" pitchFamily="34" charset="0"/>
                <a:ea typeface="+mn-ea"/>
                <a:cs typeface="+mn-cs"/>
              </a:defRPr>
            </a:lvl1pPr>
          </a:lstStyle>
          <a:p>
            <a:r>
              <a:rPr lang="en-US"/>
              <a:t>Click To Edit Master Title Style</a:t>
            </a:r>
          </a:p>
        </p:txBody>
      </p:sp>
      <p:sp>
        <p:nvSpPr>
          <p:cNvPr id="4" name="Rectangle 3">
            <a:extLst>
              <a:ext uri="{FF2B5EF4-FFF2-40B4-BE49-F238E27FC236}">
                <a16:creationId xmlns:a16="http://schemas.microsoft.com/office/drawing/2014/main" id="{9A4F355E-A776-6E4F-9285-B839C0E2747E}"/>
              </a:ext>
            </a:extLst>
          </p:cNvPr>
          <p:cNvSpPr/>
          <p:nvPr userDrawn="1"/>
        </p:nvSpPr>
        <p:spPr>
          <a:xfrm>
            <a:off x="1377997" y="1488559"/>
            <a:ext cx="23009180" cy="12227442"/>
          </a:xfrm>
          <a:prstGeom prst="rect">
            <a:avLst/>
          </a:prstGeom>
          <a:solidFill>
            <a:srgbClr val="EAEEE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398">
              <a:solidFill>
                <a:schemeClr val="tx2">
                  <a:lumMod val="75000"/>
                </a:schemeClr>
              </a:solidFill>
            </a:endParaRPr>
          </a:p>
        </p:txBody>
      </p:sp>
      <p:sp>
        <p:nvSpPr>
          <p:cNvPr id="5" name="TextBox 4">
            <a:extLst>
              <a:ext uri="{FF2B5EF4-FFF2-40B4-BE49-F238E27FC236}">
                <a16:creationId xmlns:a16="http://schemas.microsoft.com/office/drawing/2014/main" id="{A932ADA6-122B-4A46-9227-D8ECA1567D74}"/>
              </a:ext>
            </a:extLst>
          </p:cNvPr>
          <p:cNvSpPr txBox="1"/>
          <p:nvPr userDrawn="1"/>
        </p:nvSpPr>
        <p:spPr>
          <a:xfrm>
            <a:off x="21431276" y="13246040"/>
            <a:ext cx="2882767" cy="307777"/>
          </a:xfrm>
          <a:prstGeom prst="rect">
            <a:avLst/>
          </a:prstGeom>
          <a:noFill/>
        </p:spPr>
        <p:txBody>
          <a:bodyPr wrap="square" rtlCol="0">
            <a:spAutoFit/>
          </a:bodyPr>
          <a:lstStyle/>
          <a:p>
            <a:pPr algn="r"/>
            <a:r>
              <a:rPr lang="en-US" sz="1400">
                <a:solidFill>
                  <a:schemeClr val="bg1">
                    <a:lumMod val="50000"/>
                  </a:schemeClr>
                </a:solidFill>
              </a:rPr>
              <a:t>© 2022 Great Minds PBC</a:t>
            </a:r>
          </a:p>
        </p:txBody>
      </p:sp>
    </p:spTree>
    <p:extLst>
      <p:ext uri="{BB962C8B-B14F-4D97-AF65-F5344CB8AC3E}">
        <p14:creationId xmlns:p14="http://schemas.microsoft.com/office/powerpoint/2010/main" val="2485780356"/>
      </p:ext>
    </p:extLst>
  </p:cSld>
  <p:clrMapOvr>
    <a:masterClrMapping/>
  </p:clrMapOvr>
  <mc:AlternateContent>
    <mc:Choice xmlns:p14="http://schemas.microsoft.com/office/powerpoint/2010/main" Requires="p14">
      <p:transition p14:dur="250">
        <p:fade/>
      </p:transition>
    </mc:Choice>
    <mc:Fallback>
      <p:transition>
        <p:fade/>
      </p:transition>
    </mc:Fallback>
  </mc:AlternateContent>
  <p:timing/>
  <p:extLst>
    <p:ext uri="{DCECCB84-F9BA-43D5-87BE-67443E8EF086}">
      <p15:sldGuideLst xmlns:p15="http://schemas.microsoft.com/office/powerpoint/2012/main">
        <p15:guide id="1" orient="horz" pos="9408" userDrawn="1">
          <p15:clr>
            <a:srgbClr val="FBAE40"/>
          </p15:clr>
        </p15:guide>
        <p15:guide id="2" pos="15364" userDrawn="1">
          <p15:clr>
            <a:srgbClr val="FBAE40"/>
          </p15:clr>
        </p15:guide>
        <p15:guide id="3" pos="16132"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userDrawn="1">
  <p:cSld name="12_Section Copy Only">
    <p:spTree>
      <p:nvGrpSpPr>
        <p:cNvPr id="1" name=""/>
        <p:cNvGrpSpPr/>
        <p:nvPr/>
      </p:nvGrpSpPr>
      <p:grpSpPr>
        <a:xfrm>
          <a:off x="0" y="0"/>
          <a:ext cx="0" cy="0"/>
        </a:xfrm>
      </p:grpSpPr>
      <p:sp>
        <p:nvSpPr>
          <p:cNvPr id="4" name="Rectangle 3">
            <a:extLst>
              <a:ext uri="{FF2B5EF4-FFF2-40B4-BE49-F238E27FC236}">
                <a16:creationId xmlns:a16="http://schemas.microsoft.com/office/drawing/2014/main" id="{9A4F355E-A776-6E4F-9285-B839C0E2747E}"/>
              </a:ext>
            </a:extLst>
          </p:cNvPr>
          <p:cNvSpPr/>
          <p:nvPr userDrawn="1"/>
        </p:nvSpPr>
        <p:spPr>
          <a:xfrm>
            <a:off x="1377997" y="1488559"/>
            <a:ext cx="23009180" cy="12227442"/>
          </a:xfrm>
          <a:prstGeom prst="rect">
            <a:avLst/>
          </a:prstGeom>
          <a:solidFill>
            <a:srgbClr val="EAEEE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398">
              <a:solidFill>
                <a:schemeClr val="tx2">
                  <a:lumMod val="75000"/>
                </a:schemeClr>
              </a:solidFill>
            </a:endParaRPr>
          </a:p>
        </p:txBody>
      </p:sp>
      <p:sp>
        <p:nvSpPr>
          <p:cNvPr id="11" name="Title 4">
            <a:extLst>
              <a:ext uri="{FF2B5EF4-FFF2-40B4-BE49-F238E27FC236}">
                <a16:creationId xmlns:a16="http://schemas.microsoft.com/office/drawing/2014/main" id="{A98954A3-6CA8-274C-B413-F4D5CDE301AC}"/>
              </a:ext>
            </a:extLst>
          </p:cNvPr>
          <p:cNvSpPr>
            <a:spLocks noGrp="1"/>
          </p:cNvSpPr>
          <p:nvPr>
            <p:ph type="title" hasCustomPrompt="1"/>
          </p:nvPr>
        </p:nvSpPr>
        <p:spPr>
          <a:xfrm>
            <a:off x="1723294" y="362833"/>
            <a:ext cx="17159066" cy="919194"/>
          </a:xfrm>
          <a:prstGeom prst="rect">
            <a:avLst/>
          </a:prstGeom>
        </p:spPr>
        <p:txBody>
          <a:bodyPr anchor="ctr">
            <a:normAutofit/>
          </a:bodyPr>
          <a:lstStyle>
            <a:lvl1pPr>
              <a:defRPr lang="en-US" sz="4800" b="0" i="0" kern="1200" cap="none" spc="0">
                <a:solidFill>
                  <a:schemeClr val="tx1"/>
                </a:solidFill>
                <a:latin typeface="Franklin Gothic Demi" panose="020b0603020102020204" pitchFamily="34" charset="0"/>
                <a:ea typeface="+mn-ea"/>
                <a:cs typeface="+mn-cs"/>
              </a:defRPr>
            </a:lvl1pPr>
          </a:lstStyle>
          <a:p>
            <a:r>
              <a:rPr lang="en-US"/>
              <a:t>Click To Edit Master Title Style</a:t>
            </a:r>
          </a:p>
        </p:txBody>
      </p:sp>
      <p:sp>
        <p:nvSpPr>
          <p:cNvPr id="6" name="Rectangle 5">
            <a:extLst>
              <a:ext uri="{FF2B5EF4-FFF2-40B4-BE49-F238E27FC236}">
                <a16:creationId xmlns:a16="http://schemas.microsoft.com/office/drawing/2014/main" id="{8F09FD6C-F599-574D-A61E-89CE4E5B125D}"/>
              </a:ext>
            </a:extLst>
          </p:cNvPr>
          <p:cNvSpPr/>
          <p:nvPr userDrawn="1"/>
        </p:nvSpPr>
        <p:spPr>
          <a:xfrm>
            <a:off x="1" y="1"/>
            <a:ext cx="1645072" cy="1644858"/>
          </a:xfrm>
          <a:prstGeom prst="rect">
            <a:avLst/>
          </a:prstGeom>
          <a:solidFill>
            <a:srgbClr val="F26A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200"/>
          </a:p>
        </p:txBody>
      </p:sp>
      <p:sp>
        <p:nvSpPr>
          <p:cNvPr id="7" name="TextBox 6">
            <a:extLst>
              <a:ext uri="{FF2B5EF4-FFF2-40B4-BE49-F238E27FC236}">
                <a16:creationId xmlns:a16="http://schemas.microsoft.com/office/drawing/2014/main" id="{A5F2944B-BD9B-CA47-8539-8F3C1AB9054F}"/>
              </a:ext>
            </a:extLst>
          </p:cNvPr>
          <p:cNvSpPr txBox="1"/>
          <p:nvPr userDrawn="1"/>
        </p:nvSpPr>
        <p:spPr>
          <a:xfrm>
            <a:off x="21431276" y="13246040"/>
            <a:ext cx="2882767" cy="307777"/>
          </a:xfrm>
          <a:prstGeom prst="rect">
            <a:avLst/>
          </a:prstGeom>
          <a:noFill/>
        </p:spPr>
        <p:txBody>
          <a:bodyPr wrap="square" rtlCol="0">
            <a:spAutoFit/>
          </a:bodyPr>
          <a:lstStyle/>
          <a:p>
            <a:pPr algn="r"/>
            <a:r>
              <a:rPr lang="en-US" sz="1400">
                <a:solidFill>
                  <a:schemeClr val="bg1">
                    <a:lumMod val="50000"/>
                  </a:schemeClr>
                </a:solidFill>
              </a:rPr>
              <a:t>© 2022 Great Minds PBC</a:t>
            </a:r>
          </a:p>
        </p:txBody>
      </p:sp>
    </p:spTree>
    <p:extLst>
      <p:ext uri="{BB962C8B-B14F-4D97-AF65-F5344CB8AC3E}">
        <p14:creationId xmlns:p14="http://schemas.microsoft.com/office/powerpoint/2010/main" val="3124212158"/>
      </p:ext>
    </p:extLst>
  </p:cSld>
  <p:clrMapOvr>
    <a:masterClrMapping/>
  </p:clrMapOvr>
  <mc:AlternateContent>
    <mc:Choice xmlns:p14="http://schemas.microsoft.com/office/powerpoint/2010/main" Requires="p14">
      <p:transition p14:dur="250">
        <p:fade/>
      </p:transition>
    </mc:Choice>
    <mc:Fallback>
      <p:transition>
        <p:fade/>
      </p:transition>
    </mc:Fallback>
  </mc:AlternateContent>
  <p:timing/>
  <p:extLst>
    <p:ext uri="{DCECCB84-F9BA-43D5-87BE-67443E8EF086}">
      <p15:sldGuideLst xmlns:p15="http://schemas.microsoft.com/office/powerpoint/2012/main">
        <p15:guide id="1" orient="horz" pos="4704">
          <p15:clr>
            <a:srgbClr val="FBAE40"/>
          </p15:clr>
        </p15:guide>
        <p15:guide id="2" pos="7681">
          <p15:clr>
            <a:srgbClr val="FBAE40"/>
          </p15:clr>
        </p15:guide>
        <p15:guide id="3" pos="8065">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userDrawn="1">
  <p:cSld name="1_Thank You Slide">
    <p:spTree>
      <p:nvGrpSpPr>
        <p:cNvPr id="1" name=""/>
        <p:cNvGrpSpPr/>
        <p:nvPr/>
      </p:nvGrpSpPr>
      <p:grpSpPr>
        <a:xfrm>
          <a:off x="0" y="0"/>
          <a:ext cx="0" cy="0"/>
        </a:xfrm>
      </p:grpSpPr>
      <p:pic>
        <p:nvPicPr>
          <p:cNvPr id="8" name="Picture 7" descr="A couple of men looking at a computer&#10;&#10;Description automatically generated with medium confidence">
            <a:extLst>
              <a:ext uri="{FF2B5EF4-FFF2-40B4-BE49-F238E27FC236}">
                <a16:creationId xmlns:a16="http://schemas.microsoft.com/office/drawing/2014/main" id="{33387673-4D25-AD45-A06C-73CD9D5A6377}"/>
              </a:ext>
            </a:extLst>
          </p:cNvPr>
          <p:cNvPicPr>
            <a:picLocks noChangeAspect="1"/>
          </p:cNvPicPr>
          <p:nvPr userDrawn="1"/>
        </p:nvPicPr>
        <p:blipFill>
          <a:blip r:embed="rId1">
            <a:extLst>
              <a:ext uri="{BEBA8EAE-BF5A-486C-A8C5-ECC9F3942E4B}">
                <a14:imgProps xmlns:a14="http://schemas.microsoft.com/office/drawing/2010/main">
                  <a14:imgLayer r:embed="rId2">
                    <a14:imgEffect>
                      <a14:saturation sat="0"/>
                    </a14:imgEffect>
                  </a14:imgLayer>
                </a14:imgProps>
              </a:ext>
              <a:ext uri="{28A0092B-C50C-407E-A947-70E740481C1C}">
                <a14:useLocalDpi xmlns:a14="http://schemas.microsoft.com/office/drawing/2010/main"/>
              </a:ext>
            </a:extLst>
          </a:blip>
          <a:srcRect t="21336" r="10371" b="3048"/>
          <a:stretch>
            <a:fillRect/>
          </a:stretch>
        </p:blipFill>
        <p:spPr>
          <a:xfrm>
            <a:off x="0" y="-1"/>
            <a:ext cx="24387175" cy="13716002"/>
          </a:xfrm>
          <a:prstGeom prst="rect">
            <a:avLst/>
          </a:prstGeom>
        </p:spPr>
      </p:pic>
      <p:pic>
        <p:nvPicPr>
          <p:cNvPr id="16" name="Picture 15" descr="Shape&#10;&#10;Description automatically generated with medium confidence">
            <a:extLst>
              <a:ext uri="{FF2B5EF4-FFF2-40B4-BE49-F238E27FC236}">
                <a16:creationId xmlns:a16="http://schemas.microsoft.com/office/drawing/2014/main" id="{D2B6C917-CB7A-E04E-821E-11C085621841}"/>
              </a:ext>
            </a:extLst>
          </p:cNvPr>
          <p:cNvPicPr>
            <a:picLocks noChangeAspect="1"/>
          </p:cNvPicPr>
          <p:nvPr userDrawn="1"/>
        </p:nvPicPr>
        <p:blipFill>
          <a:blip r:embed="rId3">
            <a:alphaModFix amt="50000"/>
            <a:extLst>
              <a:ext uri="{28A0092B-C50C-407E-A947-70E740481C1C}">
                <a14:useLocalDpi xmlns:a14="http://schemas.microsoft.com/office/drawing/2010/main"/>
              </a:ext>
            </a:extLst>
          </a:blip>
          <a:srcRect b="13828"/>
          <a:stretch>
            <a:fillRect/>
          </a:stretch>
        </p:blipFill>
        <p:spPr>
          <a:xfrm>
            <a:off x="1587" y="6915151"/>
            <a:ext cx="24384000" cy="6800850"/>
          </a:xfrm>
          <a:prstGeom prst="rect">
            <a:avLst/>
          </a:prstGeom>
        </p:spPr>
      </p:pic>
      <p:sp>
        <p:nvSpPr>
          <p:cNvPr id="9" name="Rectangle 8">
            <a:extLst>
              <a:ext uri="{FF2B5EF4-FFF2-40B4-BE49-F238E27FC236}">
                <a16:creationId xmlns:a16="http://schemas.microsoft.com/office/drawing/2014/main" id="{B642CA32-3008-E249-AD45-929BA59FEA61}"/>
              </a:ext>
            </a:extLst>
          </p:cNvPr>
          <p:cNvSpPr/>
          <p:nvPr userDrawn="1"/>
        </p:nvSpPr>
        <p:spPr>
          <a:xfrm>
            <a:off x="-4" y="-15984"/>
            <a:ext cx="24387175" cy="13731984"/>
          </a:xfrm>
          <a:prstGeom prst="rect">
            <a:avLst/>
          </a:prstGeom>
          <a:solidFill>
            <a:srgbClr val="F26A36">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12" name="Text Placeholder 2">
            <a:extLst>
              <a:ext uri="{FF2B5EF4-FFF2-40B4-BE49-F238E27FC236}">
                <a16:creationId xmlns:a16="http://schemas.microsoft.com/office/drawing/2014/main" id="{90BB40E4-6FF1-6B43-8744-025641DE5055}"/>
              </a:ext>
            </a:extLst>
          </p:cNvPr>
          <p:cNvSpPr txBox="1"/>
          <p:nvPr userDrawn="1"/>
        </p:nvSpPr>
        <p:spPr>
          <a:xfrm>
            <a:off x="7964505" y="6277682"/>
            <a:ext cx="8458165" cy="1921164"/>
          </a:xfrm>
          <a:prstGeom prst="rect">
            <a:avLst/>
          </a:prstGeom>
        </p:spPr>
        <p:txBody>
          <a:bodyPr vert="horz" lIns="0" tIns="0" rIns="0" bIns="0" rtlCol="0" anchor="ctr" anchorCtr="0"/>
          <a:lstStyle>
            <a:defPPr>
              <a:defRPr lang="en-US"/>
            </a:defPPr>
            <a:lvl1pPr marL="0" indent="0" algn="r" defTabSz="914400" rtl="0" eaLnBrk="1" latinLnBrk="0" hangingPunct="1">
              <a:lnSpc>
                <a:spcPts val="4933"/>
              </a:lnSpc>
              <a:spcBef>
                <a:spcPct val="0"/>
              </a:spcBef>
              <a:spcAft>
                <a:spcPct val="0"/>
              </a:spcAft>
              <a:buFontTx/>
              <a:buNone/>
              <a:defRPr sz="2400" b="1" i="0" kern="1200" baseline="0">
                <a:solidFill>
                  <a:schemeClr val="tx2"/>
                </a:solidFill>
                <a:latin typeface="Athelas Rg" panose="02000503000000020003" pitchFamily="2" charset="77"/>
                <a:ea typeface="+mn-ea"/>
                <a:cs typeface="Circular Std Book Italic" panose="020b0604020101020102" pitchFamily="34" charset="0"/>
              </a:defRPr>
            </a:lvl1pPr>
            <a:lvl2pPr marL="201163" indent="0" algn="l" defTabSz="914400" rtl="0" eaLnBrk="1" latinLnBrk="0" hangingPunct="1">
              <a:buFontTx/>
              <a:buNone/>
              <a:defRPr sz="1800" kern="1200">
                <a:solidFill>
                  <a:schemeClr val="tx1"/>
                </a:solidFill>
                <a:latin typeface="+mn-lt"/>
                <a:ea typeface="+mn-ea"/>
                <a:cs typeface="+mn-cs"/>
              </a:defRPr>
            </a:lvl2pPr>
            <a:lvl3pPr marL="384038" indent="0" algn="l" defTabSz="914400" rtl="0" eaLnBrk="1" latinLnBrk="0" hangingPunct="1">
              <a:buFontTx/>
              <a:buNone/>
              <a:defRPr sz="1800" kern="1200">
                <a:solidFill>
                  <a:schemeClr val="tx1"/>
                </a:solidFill>
                <a:latin typeface="+mn-lt"/>
                <a:ea typeface="+mn-ea"/>
                <a:cs typeface="+mn-cs"/>
              </a:defRPr>
            </a:lvl3pPr>
            <a:lvl4pPr marL="566914" indent="0" algn="l" defTabSz="914400" rtl="0" eaLnBrk="1" latinLnBrk="0" hangingPunct="1">
              <a:buFontTx/>
              <a:buNone/>
              <a:defRPr sz="1800" kern="1200">
                <a:solidFill>
                  <a:schemeClr val="tx1"/>
                </a:solidFill>
                <a:latin typeface="+mn-lt"/>
                <a:ea typeface="+mn-ea"/>
                <a:cs typeface="+mn-cs"/>
              </a:defRPr>
            </a:lvl4pPr>
            <a:lvl5pPr marL="749789" indent="0" algn="l" defTabSz="914400" rtl="0" eaLnBrk="1" latinLnBrk="0" hangingPunct="1">
              <a:buFontTx/>
              <a:buNone/>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ts val="7400"/>
              </a:lnSpc>
            </a:pPr>
            <a:r>
              <a:rPr lang="en-US" sz="8800" b="0" spc="600">
                <a:solidFill>
                  <a:schemeClr val="bg1"/>
                </a:solidFill>
                <a:latin typeface="Franklin Gothic Medium" panose="020b0603020102020204" pitchFamily="34" charset="0"/>
              </a:rPr>
              <a:t>Thank You</a:t>
            </a:r>
          </a:p>
        </p:txBody>
      </p:sp>
      <p:pic>
        <p:nvPicPr>
          <p:cNvPr id="13" name="Picture 12">
            <a:extLst>
              <a:ext uri="{FF2B5EF4-FFF2-40B4-BE49-F238E27FC236}">
                <a16:creationId xmlns:a16="http://schemas.microsoft.com/office/drawing/2014/main" id="{EE402BE4-DB96-FD4F-80F7-4D27C4122B21}"/>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21521465" y="-357753"/>
            <a:ext cx="3165566" cy="3165154"/>
          </a:xfrm>
          <a:prstGeom prst="rect">
            <a:avLst/>
          </a:prstGeom>
        </p:spPr>
      </p:pic>
      <p:pic>
        <p:nvPicPr>
          <p:cNvPr id="14" name="Picture 13">
            <a:extLst>
              <a:ext uri="{FF2B5EF4-FFF2-40B4-BE49-F238E27FC236}">
                <a16:creationId xmlns:a16="http://schemas.microsoft.com/office/drawing/2014/main" id="{17499F6E-5C18-084F-8472-70F46BCD8C30}"/>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565312" y="382773"/>
            <a:ext cx="2900902" cy="2054984"/>
          </a:xfrm>
          <a:prstGeom prst="rect">
            <a:avLst/>
          </a:prstGeom>
        </p:spPr>
      </p:pic>
      <p:sp>
        <p:nvSpPr>
          <p:cNvPr id="15" name="TextBox 14">
            <a:extLst>
              <a:ext uri="{FF2B5EF4-FFF2-40B4-BE49-F238E27FC236}">
                <a16:creationId xmlns:a16="http://schemas.microsoft.com/office/drawing/2014/main" id="{D939C27E-4202-6140-B028-B5F2F72E8D40}"/>
              </a:ext>
            </a:extLst>
          </p:cNvPr>
          <p:cNvSpPr txBox="1"/>
          <p:nvPr userDrawn="1"/>
        </p:nvSpPr>
        <p:spPr>
          <a:xfrm>
            <a:off x="21431276" y="13246040"/>
            <a:ext cx="2882767" cy="307777"/>
          </a:xfrm>
          <a:prstGeom prst="rect">
            <a:avLst/>
          </a:prstGeom>
          <a:noFill/>
        </p:spPr>
        <p:txBody>
          <a:bodyPr wrap="square" rtlCol="0">
            <a:spAutoFit/>
          </a:bodyPr>
          <a:lstStyle/>
          <a:p>
            <a:pPr algn="r"/>
            <a:r>
              <a:rPr lang="en-US" sz="1400">
                <a:solidFill>
                  <a:schemeClr val="bg1"/>
                </a:solidFill>
              </a:rPr>
              <a:t>© 2022 Great Minds PBC</a:t>
            </a:r>
          </a:p>
        </p:txBody>
      </p:sp>
    </p:spTree>
    <p:extLst>
      <p:ext uri="{BB962C8B-B14F-4D97-AF65-F5344CB8AC3E}">
        <p14:creationId xmlns:p14="http://schemas.microsoft.com/office/powerpoint/2010/main" val="4009081781"/>
      </p:ext>
    </p:extLst>
  </p:cSld>
  <p:clrMapOvr>
    <a:masterClrMapping/>
  </p:clrMapOvr>
  <p:transition/>
  <p:timing/>
  <p:extLst>
    <p:ext uri="{DCECCB84-F9BA-43D5-87BE-67443E8EF086}">
      <p15:sldGuideLst xmlns:p15="http://schemas.microsoft.com/office/powerpoint/2012/main">
        <p15:guide id="1" orient="horz" pos="4320" userDrawn="1">
          <p15:clr>
            <a:srgbClr val="FBAE40"/>
          </p15:clr>
        </p15:guide>
        <p15:guide id="2" pos="7681"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userDrawn="1">
  <p:cSld name="13_Section Copy Only">
    <p:spTree>
      <p:nvGrpSpPr>
        <p:cNvPr id="1" name=""/>
        <p:cNvGrpSpPr/>
        <p:nvPr/>
      </p:nvGrpSpPr>
      <p:grpSpPr>
        <a:xfrm>
          <a:off x="0" y="0"/>
          <a:ext cx="0" cy="0"/>
        </a:xfrm>
      </p:grpSpPr>
      <p:sp>
        <p:nvSpPr>
          <p:cNvPr id="4" name="Rectangle 3">
            <a:extLst>
              <a:ext uri="{FF2B5EF4-FFF2-40B4-BE49-F238E27FC236}">
                <a16:creationId xmlns:a16="http://schemas.microsoft.com/office/drawing/2014/main" id="{9A4F355E-A776-6E4F-9285-B839C0E2747E}"/>
              </a:ext>
            </a:extLst>
          </p:cNvPr>
          <p:cNvSpPr/>
          <p:nvPr userDrawn="1"/>
        </p:nvSpPr>
        <p:spPr>
          <a:xfrm>
            <a:off x="1377997" y="1488559"/>
            <a:ext cx="23009180" cy="12227442"/>
          </a:xfrm>
          <a:prstGeom prst="rect">
            <a:avLst/>
          </a:prstGeom>
          <a:solidFill>
            <a:srgbClr val="EAEEE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398">
              <a:solidFill>
                <a:schemeClr val="tx2">
                  <a:lumMod val="75000"/>
                </a:schemeClr>
              </a:solidFill>
            </a:endParaRPr>
          </a:p>
        </p:txBody>
      </p:sp>
      <p:sp>
        <p:nvSpPr>
          <p:cNvPr id="11" name="Title 4">
            <a:extLst>
              <a:ext uri="{FF2B5EF4-FFF2-40B4-BE49-F238E27FC236}">
                <a16:creationId xmlns:a16="http://schemas.microsoft.com/office/drawing/2014/main" id="{A98954A3-6CA8-274C-B413-F4D5CDE301AC}"/>
              </a:ext>
            </a:extLst>
          </p:cNvPr>
          <p:cNvSpPr>
            <a:spLocks noGrp="1"/>
          </p:cNvSpPr>
          <p:nvPr>
            <p:ph type="title" hasCustomPrompt="1"/>
          </p:nvPr>
        </p:nvSpPr>
        <p:spPr>
          <a:xfrm>
            <a:off x="2492222" y="569365"/>
            <a:ext cx="17159066" cy="919194"/>
          </a:xfrm>
          <a:prstGeom prst="rect">
            <a:avLst/>
          </a:prstGeom>
        </p:spPr>
        <p:txBody>
          <a:bodyPr anchor="ctr">
            <a:normAutofit/>
          </a:bodyPr>
          <a:lstStyle>
            <a:lvl1pPr>
              <a:defRPr lang="en-US" sz="4800" b="0" i="0" kern="1200" cap="none" spc="0">
                <a:solidFill>
                  <a:schemeClr val="tx1"/>
                </a:solidFill>
                <a:latin typeface="Franklin Gothic Demi" panose="020b0603020102020204" pitchFamily="34" charset="0"/>
                <a:ea typeface="+mn-ea"/>
                <a:cs typeface="+mn-cs"/>
              </a:defRPr>
            </a:lvl1pPr>
          </a:lstStyle>
          <a:p>
            <a:r>
              <a:rPr lang="en-US"/>
              <a:t>Click To Edit Master Title Style</a:t>
            </a:r>
          </a:p>
        </p:txBody>
      </p:sp>
      <p:sp>
        <p:nvSpPr>
          <p:cNvPr id="7" name="TextBox 6">
            <a:extLst>
              <a:ext uri="{FF2B5EF4-FFF2-40B4-BE49-F238E27FC236}">
                <a16:creationId xmlns:a16="http://schemas.microsoft.com/office/drawing/2014/main" id="{92B1B128-ABC0-9042-B761-187F694E1B06}"/>
              </a:ext>
            </a:extLst>
          </p:cNvPr>
          <p:cNvSpPr txBox="1"/>
          <p:nvPr userDrawn="1"/>
        </p:nvSpPr>
        <p:spPr>
          <a:xfrm>
            <a:off x="21431276" y="13246040"/>
            <a:ext cx="2882767" cy="307777"/>
          </a:xfrm>
          <a:prstGeom prst="rect">
            <a:avLst/>
          </a:prstGeom>
          <a:noFill/>
        </p:spPr>
        <p:txBody>
          <a:bodyPr wrap="square" rtlCol="0">
            <a:spAutoFit/>
          </a:bodyPr>
          <a:lstStyle/>
          <a:p>
            <a:pPr algn="r"/>
            <a:r>
              <a:rPr lang="en-US" sz="1400">
                <a:solidFill>
                  <a:schemeClr val="bg1">
                    <a:lumMod val="50000"/>
                  </a:schemeClr>
                </a:solidFill>
              </a:rPr>
              <a:t>© 2022 Great Minds PBC </a:t>
            </a:r>
          </a:p>
        </p:txBody>
      </p:sp>
      <p:sp>
        <p:nvSpPr>
          <p:cNvPr id="12" name="Rectangle">
            <a:extLst>
              <a:ext uri="{FF2B5EF4-FFF2-40B4-BE49-F238E27FC236}">
                <a16:creationId xmlns:a16="http://schemas.microsoft.com/office/drawing/2014/main" id="{245999BE-B1A3-9B4E-B83D-A1388DC536A2}"/>
              </a:ext>
            </a:extLst>
          </p:cNvPr>
          <p:cNvSpPr/>
          <p:nvPr userDrawn="1"/>
        </p:nvSpPr>
        <p:spPr>
          <a:xfrm>
            <a:off x="0" y="16118"/>
            <a:ext cx="2259606" cy="2259606"/>
          </a:xfrm>
          <a:prstGeom prst="rect">
            <a:avLst/>
          </a:prstGeom>
          <a:solidFill>
            <a:srgbClr val="F26A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3" name="EM2_logo">
            <a:extLst>
              <a:ext uri="{FF2B5EF4-FFF2-40B4-BE49-F238E27FC236}">
                <a16:creationId xmlns:a16="http://schemas.microsoft.com/office/drawing/2014/main" id="{CB30106A-2D2C-C347-98C0-CA4B6ED04762}"/>
              </a:ext>
            </a:extLst>
          </p:cNvPr>
          <p:cNvPicPr>
            <a:picLocks noChangeAspect="1"/>
          </p:cNvPicPr>
          <p:nvPr userDrawn="1"/>
        </p:nvPicPr>
        <p:blipFill>
          <a:blip r:embed="rId1"/>
          <a:stretch>
            <a:fillRect/>
          </a:stretch>
        </p:blipFill>
        <p:spPr>
          <a:xfrm>
            <a:off x="238354" y="494216"/>
            <a:ext cx="1785937" cy="1265201"/>
          </a:xfrm>
          <a:prstGeom prst="rect">
            <a:avLst/>
          </a:prstGeom>
        </p:spPr>
      </p:pic>
    </p:spTree>
    <p:extLst>
      <p:ext uri="{BB962C8B-B14F-4D97-AF65-F5344CB8AC3E}">
        <p14:creationId xmlns:p14="http://schemas.microsoft.com/office/powerpoint/2010/main" val="3806207855"/>
      </p:ext>
    </p:extLst>
  </p:cSld>
  <p:clrMapOvr>
    <a:masterClrMapping/>
  </p:clrMapOvr>
  <mc:AlternateContent>
    <mc:Choice xmlns:p14="http://schemas.microsoft.com/office/powerpoint/2010/main" Requires="p14">
      <p:transition p14:dur="250">
        <p:fade/>
      </p:transition>
    </mc:Choice>
    <mc:Fallback>
      <p:transition>
        <p:fade/>
      </p:transition>
    </mc:Fallback>
  </mc:AlternateContent>
  <p:timing/>
  <p:extLst>
    <p:ext uri="{DCECCB84-F9BA-43D5-87BE-67443E8EF086}">
      <p15:sldGuideLst xmlns:p15="http://schemas.microsoft.com/office/powerpoint/2012/main">
        <p15:guide id="1" orient="horz" pos="4704">
          <p15:clr>
            <a:srgbClr val="FBAE40"/>
          </p15:clr>
        </p15:guide>
        <p15:guide id="2" pos="7681">
          <p15:clr>
            <a:srgbClr val="FBAE40"/>
          </p15:clr>
        </p15:guide>
        <p15:guide id="3" pos="8065">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userDrawn="1">
  <p:cSld name="1_Text L, Pic R">
    <p:spTree>
      <p:nvGrpSpPr>
        <p:cNvPr id="1" name=""/>
        <p:cNvGrpSpPr/>
        <p:nvPr/>
      </p:nvGrpSpPr>
      <p:grpSpPr>
        <a:xfrm>
          <a:off x="0" y="0"/>
          <a:ext cx="0" cy="0"/>
        </a:xfrm>
      </p:grpSpPr>
      <p:sp>
        <p:nvSpPr>
          <p:cNvPr id="13" name="Rectangle 12">
            <a:extLst>
              <a:ext uri="{FF2B5EF4-FFF2-40B4-BE49-F238E27FC236}">
                <a16:creationId xmlns:a16="http://schemas.microsoft.com/office/drawing/2014/main" id="{FC8B303E-C604-3841-A879-507850C00823}"/>
              </a:ext>
            </a:extLst>
          </p:cNvPr>
          <p:cNvSpPr/>
          <p:nvPr userDrawn="1"/>
        </p:nvSpPr>
        <p:spPr>
          <a:xfrm>
            <a:off x="1645072" y="1629855"/>
            <a:ext cx="22845078" cy="12086146"/>
          </a:xfrm>
          <a:prstGeom prst="rect">
            <a:avLst/>
          </a:prstGeom>
          <a:solidFill>
            <a:srgbClr val="EAEEE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398">
              <a:solidFill>
                <a:schemeClr val="tx2">
                  <a:lumMod val="75000"/>
                </a:schemeClr>
              </a:solidFill>
            </a:endParaRPr>
          </a:p>
        </p:txBody>
      </p:sp>
      <p:sp>
        <p:nvSpPr>
          <p:cNvPr id="16" name="Rectangle">
            <a:extLst>
              <a:ext uri="{FF2B5EF4-FFF2-40B4-BE49-F238E27FC236}">
                <a16:creationId xmlns:a16="http://schemas.microsoft.com/office/drawing/2014/main" id="{761EC770-A194-6B45-9AB0-EC4CA2CC3EFB}"/>
              </a:ext>
            </a:extLst>
          </p:cNvPr>
          <p:cNvSpPr/>
          <p:nvPr/>
        </p:nvSpPr>
        <p:spPr>
          <a:xfrm>
            <a:off x="0" y="1"/>
            <a:ext cx="2259606" cy="2259606"/>
          </a:xfrm>
          <a:prstGeom prst="rect">
            <a:avLst/>
          </a:prstGeom>
          <a:solidFill>
            <a:srgbClr val="F26A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7" name="EM2_logo">
            <a:extLst>
              <a:ext uri="{FF2B5EF4-FFF2-40B4-BE49-F238E27FC236}">
                <a16:creationId xmlns:a16="http://schemas.microsoft.com/office/drawing/2014/main" id="{2F6119D0-5DB5-BB4A-8E83-FE4A76C13A87}"/>
              </a:ext>
            </a:extLst>
          </p:cNvPr>
          <p:cNvPicPr>
            <a:picLocks noChangeAspect="1"/>
          </p:cNvPicPr>
          <p:nvPr/>
        </p:nvPicPr>
        <p:blipFill>
          <a:blip r:embed="rId1"/>
          <a:stretch>
            <a:fillRect/>
          </a:stretch>
        </p:blipFill>
        <p:spPr>
          <a:xfrm>
            <a:off x="238353" y="494217"/>
            <a:ext cx="1785937" cy="1265202"/>
          </a:xfrm>
          <a:prstGeom prst="rect">
            <a:avLst/>
          </a:prstGeom>
        </p:spPr>
      </p:pic>
      <p:sp>
        <p:nvSpPr>
          <p:cNvPr id="8" name="Picture Placeholder 2">
            <a:extLst>
              <a:ext uri="{FF2B5EF4-FFF2-40B4-BE49-F238E27FC236}">
                <a16:creationId xmlns:a16="http://schemas.microsoft.com/office/drawing/2014/main" id="{2468018F-EE94-CD49-87AA-5FC8175C8C94}"/>
              </a:ext>
            </a:extLst>
          </p:cNvPr>
          <p:cNvSpPr>
            <a:spLocks noGrp="1"/>
          </p:cNvSpPr>
          <p:nvPr userDrawn="1">
            <p:ph type="pic" sz="quarter" idx="19"/>
          </p:nvPr>
        </p:nvSpPr>
        <p:spPr>
          <a:xfrm>
            <a:off x="12423218" y="2714626"/>
            <a:ext cx="11771259" cy="10677524"/>
          </a:xfrm>
          <a:prstGeom prst="rect">
            <a:avLst/>
          </a:prstGeom>
        </p:spPr>
        <p:txBody>
          <a:bodyPr/>
          <a:lstStyle/>
          <a:p>
            <a:r>
              <a:rPr lang="en-US"/>
              <a:t>Click icon to add picture</a:t>
            </a:r>
          </a:p>
        </p:txBody>
      </p:sp>
      <p:sp>
        <p:nvSpPr>
          <p:cNvPr id="10" name="Text Placeholder 1">
            <a:extLst>
              <a:ext uri="{FF2B5EF4-FFF2-40B4-BE49-F238E27FC236}">
                <a16:creationId xmlns:a16="http://schemas.microsoft.com/office/drawing/2014/main" id="{44A4ABD7-A55D-CC40-8DC2-A86B726590A9}"/>
              </a:ext>
            </a:extLst>
          </p:cNvPr>
          <p:cNvSpPr>
            <a:spLocks noGrp="1"/>
          </p:cNvSpPr>
          <p:nvPr userDrawn="1">
            <p:ph type="body" sz="quarter" idx="14" hasCustomPrompt="1"/>
          </p:nvPr>
        </p:nvSpPr>
        <p:spPr>
          <a:xfrm>
            <a:off x="2514927" y="2667000"/>
            <a:ext cx="9437837" cy="10716764"/>
          </a:xfrm>
          <a:prstGeom prst="rect">
            <a:avLst/>
          </a:prstGeom>
        </p:spPr>
        <p:txBody>
          <a:bodyPr vert="horz" anchor="ctr"/>
          <a:lstStyle>
            <a:lvl1pPr marL="463458" indent="-463458">
              <a:lnSpc>
                <a:spcPct val="100000"/>
              </a:lnSpc>
              <a:spcBef>
                <a:spcPts val="1200"/>
              </a:spcBef>
              <a:spcAft>
                <a:spcPts val="1200"/>
              </a:spcAft>
              <a:buClr>
                <a:srgbClr val="F26A36"/>
              </a:buClr>
              <a:buSzTx/>
              <a:buFont typeface="Wingdings" pitchFamily="2" charset="2"/>
              <a:buChar char="§"/>
              <a:defRPr sz="4400" b="0" i="0" cap="none" baseline="0">
                <a:solidFill>
                  <a:schemeClr val="tx1"/>
                </a:solidFill>
                <a:latin typeface="Franklin Gothic Book" panose="020b0503020102020204" pitchFamily="34" charset="0"/>
                <a:cs typeface="Franklin Gothic Book" panose="020b0503020102020204" pitchFamily="34" charset="0"/>
              </a:defRPr>
            </a:lvl1pPr>
            <a:lvl2pPr marL="915804" indent="-458696">
              <a:lnSpc>
                <a:spcPct val="100000"/>
              </a:lnSpc>
              <a:spcAft>
                <a:spcPts val="1200"/>
              </a:spcAft>
              <a:buClr>
                <a:srgbClr val="F26A36"/>
              </a:buClr>
              <a:buSzPct val="65000"/>
              <a:buFont typeface="Apple Symbols" panose="02000000000000000000" pitchFamily="2" charset="-79"/>
              <a:buChar char="☐"/>
              <a:defRPr sz="4400" b="0" i="0" cap="none" baseline="0">
                <a:solidFill>
                  <a:schemeClr val="tx1"/>
                </a:solidFill>
                <a:latin typeface="Franklin Gothic Book" panose="020b0503020102020204" pitchFamily="34" charset="0"/>
              </a:defRPr>
            </a:lvl2pPr>
            <a:lvl3pPr marL="1193562" indent="-279344">
              <a:spcAft>
                <a:spcPts val="2000"/>
              </a:spcAft>
              <a:buClr>
                <a:schemeClr val="bg1">
                  <a:lumMod val="50000"/>
                </a:schemeClr>
              </a:buClr>
              <a:buSzTx/>
              <a:buFont typeface="System Font Regular"/>
              <a:buChar char="-"/>
              <a:defRPr b="0" i="0">
                <a:solidFill>
                  <a:schemeClr val="tx1"/>
                </a:solidFill>
                <a:latin typeface="Franklin Gothic Book" panose="020b0503020102020204" pitchFamily="34" charset="0"/>
              </a:defRPr>
            </a:lvl3pPr>
            <a:lvl4pPr marL="1704972" indent="-571374">
              <a:buClr>
                <a:srgbClr val="FF8C38"/>
              </a:buClr>
              <a:buFont typeface="Arial"/>
              <a:buChar char="•"/>
              <a:defRPr/>
            </a:lvl4pPr>
            <a:lvl5pPr marL="2070652" indent="-571374">
              <a:buClr>
                <a:srgbClr val="FF8C38"/>
              </a:buClr>
              <a:buFont typeface="Arial"/>
              <a:buChar char="•"/>
              <a:defRPr/>
            </a:lvl5pPr>
          </a:lstStyle>
          <a:p>
            <a:pPr lvl="0"/>
            <a:r>
              <a:rPr lang="en-US"/>
              <a:t>Try to make bullet points short and readable</a:t>
            </a:r>
          </a:p>
        </p:txBody>
      </p:sp>
      <p:sp>
        <p:nvSpPr>
          <p:cNvPr id="18" name="Title">
            <a:extLst>
              <a:ext uri="{FF2B5EF4-FFF2-40B4-BE49-F238E27FC236}">
                <a16:creationId xmlns:a16="http://schemas.microsoft.com/office/drawing/2014/main" id="{80C4FE8C-8C3F-3442-B6FA-7150CB39DD48}"/>
              </a:ext>
            </a:extLst>
          </p:cNvPr>
          <p:cNvSpPr>
            <a:spLocks noGrp="1"/>
          </p:cNvSpPr>
          <p:nvPr userDrawn="1">
            <p:ph type="title"/>
          </p:nvPr>
        </p:nvSpPr>
        <p:spPr>
          <a:xfrm>
            <a:off x="2466940" y="345726"/>
            <a:ext cx="21069289" cy="1913880"/>
          </a:xfrm>
          <a:prstGeom prst="rect">
            <a:avLst/>
          </a:prstGeom>
        </p:spPr>
        <p:txBody>
          <a:bodyPr anchor="ctr"/>
          <a:lstStyle>
            <a:lvl1pPr>
              <a:defRPr lang="en-US" sz="5598" b="1" i="0" kern="1200">
                <a:solidFill>
                  <a:schemeClr val="tx1"/>
                </a:solidFill>
                <a:latin typeface="Franklin Gothic Demi" panose="020b0603020102020204" pitchFamily="34" charset="0"/>
                <a:ea typeface="+mn-ea"/>
                <a:cs typeface="+mn-cs"/>
              </a:defRPr>
            </a:lvl1pPr>
          </a:lstStyle>
          <a:p>
            <a:r>
              <a:rPr lang="en-US"/>
              <a:t>Click to edit Master title style</a:t>
            </a:r>
          </a:p>
        </p:txBody>
      </p:sp>
      <p:sp>
        <p:nvSpPr>
          <p:cNvPr id="9" name="TextBox 8">
            <a:extLst>
              <a:ext uri="{FF2B5EF4-FFF2-40B4-BE49-F238E27FC236}">
                <a16:creationId xmlns:a16="http://schemas.microsoft.com/office/drawing/2014/main" id="{20A95E5D-3A64-8847-A4B8-52CEC6C142A6}"/>
              </a:ext>
            </a:extLst>
          </p:cNvPr>
          <p:cNvSpPr txBox="1"/>
          <p:nvPr userDrawn="1"/>
        </p:nvSpPr>
        <p:spPr>
          <a:xfrm>
            <a:off x="21431276" y="13246040"/>
            <a:ext cx="2882767" cy="307777"/>
          </a:xfrm>
          <a:prstGeom prst="rect">
            <a:avLst/>
          </a:prstGeom>
          <a:noFill/>
        </p:spPr>
        <p:txBody>
          <a:bodyPr wrap="square" rtlCol="0">
            <a:spAutoFit/>
          </a:bodyPr>
          <a:lstStyle/>
          <a:p>
            <a:pPr algn="r"/>
            <a:r>
              <a:rPr lang="en-US" sz="1400">
                <a:solidFill>
                  <a:schemeClr val="bg1">
                    <a:lumMod val="50000"/>
                  </a:schemeClr>
                </a:solidFill>
              </a:rPr>
              <a:t>© 2022 Great Minds PBC </a:t>
            </a:r>
          </a:p>
        </p:txBody>
      </p:sp>
    </p:spTree>
    <p:extLst>
      <p:ext uri="{BB962C8B-B14F-4D97-AF65-F5344CB8AC3E}">
        <p14:creationId xmlns:p14="http://schemas.microsoft.com/office/powerpoint/2010/main" val="1689022810"/>
      </p:ext>
    </p:extLst>
  </p:cSld>
  <p:clrMapOvr>
    <a:masterClrMapping/>
  </p:clrMapOvr>
  <p:transition/>
  <p:timing/>
</p:sldLayout>
</file>

<file path=ppt/slideLayouts/slideLayout2.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obj" preserve="1">
  <p:cSld name="Title and Content">
    <p:spTree>
      <p:nvGrpSpPr>
        <p:cNvPr id="1" name=""/>
        <p:cNvGrpSpPr/>
        <p:nvPr/>
      </p:nvGrpSpPr>
      <p:grpSpPr>
        <a:xfrm>
          <a:off x="0" y="0"/>
          <a: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13362F1-D4A3-094E-A5DA-FE341BF2B045}" type="datetimeFigureOut">
              <a:rPr lang="en-US" smtClean="0"/>
              <a:t>12/17/2024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0F9EE6-A5C8-2D4E-9A32-9F16BFAA0338}" type="slidenum">
              <a:rPr lang="en-US" smtClean="0"/>
              <a:t>‹#›</a:t>
            </a:fld>
            <a:endParaRPr lang="en-US"/>
          </a:p>
        </p:txBody>
      </p:sp>
    </p:spTree>
    <p:extLst>
      <p:ext uri="{BB962C8B-B14F-4D97-AF65-F5344CB8AC3E}">
        <p14:creationId xmlns:p14="http://schemas.microsoft.com/office/powerpoint/2010/main" val="4156083960"/>
      </p:ext>
    </p:extLst>
  </p:cSld>
  <p:clrMapOvr>
    <a:masterClrMapping/>
  </p:clrMapOvr>
  <p:transition/>
  <p:timing/>
</p:sldLayout>
</file>

<file path=ppt/slideLayouts/slideLayout3.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secHead" preserve="1">
  <p:cSld name="Section Header">
    <p:spTree>
      <p:nvGrpSpPr>
        <p:cNvPr id="1" name=""/>
        <p:cNvGrpSpPr/>
        <p:nvPr/>
      </p:nvGrpSpPr>
      <p:grpSpPr>
        <a:xfrm>
          <a:off x="0" y="0"/>
          <a:ext cx="0" cy="0"/>
        </a:xfrm>
      </p:grpSpPr>
      <p:sp>
        <p:nvSpPr>
          <p:cNvPr id="2" name="Title 1"/>
          <p:cNvSpPr>
            <a:spLocks noGrp="1"/>
          </p:cNvSpPr>
          <p:nvPr>
            <p:ph type="title"/>
          </p:nvPr>
        </p:nvSpPr>
        <p:spPr>
          <a:xfrm>
            <a:off x="1663917" y="3419477"/>
            <a:ext cx="21033938" cy="5705474"/>
          </a:xfrm>
        </p:spPr>
        <p:txBody>
          <a:bodyPr anchor="b"/>
          <a:lstStyle>
            <a:lvl1pPr>
              <a:defRPr sz="12000"/>
            </a:lvl1pPr>
          </a:lstStyle>
          <a:p>
            <a:r>
              <a:rPr lang="en-US"/>
              <a:t>Click to edit Master title style</a:t>
            </a:r>
          </a:p>
        </p:txBody>
      </p:sp>
      <p:sp>
        <p:nvSpPr>
          <p:cNvPr id="3" name="Text Placeholder 2"/>
          <p:cNvSpPr>
            <a:spLocks noGrp="1"/>
          </p:cNvSpPr>
          <p:nvPr>
            <p:ph type="body" idx="1"/>
          </p:nvPr>
        </p:nvSpPr>
        <p:spPr>
          <a:xfrm>
            <a:off x="1663917" y="9178927"/>
            <a:ext cx="21033938" cy="3000374"/>
          </a:xfrm>
        </p:spPr>
        <p:txBody>
          <a:bodyPr/>
          <a:lstStyle>
            <a:lvl1pPr marL="0" indent="0">
              <a:buNone/>
              <a:defRPr sz="4800">
                <a:solidFill>
                  <a:schemeClr val="tx1">
                    <a:tint val="75000"/>
                  </a:schemeClr>
                </a:solidFill>
              </a:defRPr>
            </a:lvl1pPr>
            <a:lvl2pPr marL="914400" indent="0">
              <a:buNone/>
              <a:defRPr sz="4000">
                <a:solidFill>
                  <a:schemeClr val="tx1">
                    <a:tint val="75000"/>
                  </a:schemeClr>
                </a:solidFill>
              </a:defRPr>
            </a:lvl2pPr>
            <a:lvl3pPr marL="1828800" indent="0">
              <a:buNone/>
              <a:defRPr sz="3600">
                <a:solidFill>
                  <a:schemeClr val="tx1">
                    <a:tint val="75000"/>
                  </a:schemeClr>
                </a:solidFill>
              </a:defRPr>
            </a:lvl3pPr>
            <a:lvl4pPr marL="2743200" indent="0">
              <a:buNone/>
              <a:defRPr sz="3200">
                <a:solidFill>
                  <a:schemeClr val="tx1">
                    <a:tint val="75000"/>
                  </a:schemeClr>
                </a:solidFill>
              </a:defRPr>
            </a:lvl4pPr>
            <a:lvl5pPr marL="3657600" indent="0">
              <a:buNone/>
              <a:defRPr sz="3200">
                <a:solidFill>
                  <a:schemeClr val="tx1">
                    <a:tint val="75000"/>
                  </a:schemeClr>
                </a:solidFill>
              </a:defRPr>
            </a:lvl5pPr>
            <a:lvl6pPr marL="4572000" indent="0">
              <a:buNone/>
              <a:defRPr sz="3200">
                <a:solidFill>
                  <a:schemeClr val="tx1">
                    <a:tint val="75000"/>
                  </a:schemeClr>
                </a:solidFill>
              </a:defRPr>
            </a:lvl6pPr>
            <a:lvl7pPr marL="5486400" indent="0">
              <a:buNone/>
              <a:defRPr sz="3200">
                <a:solidFill>
                  <a:schemeClr val="tx1">
                    <a:tint val="75000"/>
                  </a:schemeClr>
                </a:solidFill>
              </a:defRPr>
            </a:lvl7pPr>
            <a:lvl8pPr marL="6400800" indent="0">
              <a:buNone/>
              <a:defRPr sz="3200">
                <a:solidFill>
                  <a:schemeClr val="tx1">
                    <a:tint val="75000"/>
                  </a:schemeClr>
                </a:solidFill>
              </a:defRPr>
            </a:lvl8pPr>
            <a:lvl9pPr marL="7315200" indent="0">
              <a:buNone/>
              <a:defRPr sz="3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13362F1-D4A3-094E-A5DA-FE341BF2B045}" type="datetimeFigureOut">
              <a:rPr lang="en-US" smtClean="0"/>
              <a:t>12/17/2024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0F9EE6-A5C8-2D4E-9A32-9F16BFAA0338}" type="slidenum">
              <a:rPr lang="en-US" smtClean="0"/>
              <a:t>‹#›</a:t>
            </a:fld>
            <a:endParaRPr lang="en-US"/>
          </a:p>
        </p:txBody>
      </p:sp>
    </p:spTree>
    <p:extLst>
      <p:ext uri="{BB962C8B-B14F-4D97-AF65-F5344CB8AC3E}">
        <p14:creationId xmlns:p14="http://schemas.microsoft.com/office/powerpoint/2010/main" val="1073322593"/>
      </p:ext>
    </p:extLst>
  </p:cSld>
  <p:clrMapOvr>
    <a:masterClrMapping/>
  </p:clrMapOvr>
  <p:transition/>
  <p:timing/>
</p:sldLayout>
</file>

<file path=ppt/slideLayouts/slideLayout4.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twoObj" preserve="1">
  <p:cSld name="Two Content">
    <p:spTree>
      <p:nvGrpSpPr>
        <p:cNvPr id="1" name=""/>
        <p:cNvGrpSpPr/>
        <p:nvPr/>
      </p:nvGrpSpPr>
      <p:grpSpPr>
        <a:xfrm>
          <a:off x="0" y="0"/>
          <a: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676618" y="3651250"/>
            <a:ext cx="10364549" cy="87026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2346008" y="3651250"/>
            <a:ext cx="10364549" cy="87026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13362F1-D4A3-094E-A5DA-FE341BF2B045}" type="datetimeFigureOut">
              <a:rPr lang="en-US" smtClean="0"/>
              <a:t>12/17/2024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0F9EE6-A5C8-2D4E-9A32-9F16BFAA0338}" type="slidenum">
              <a:rPr lang="en-US" smtClean="0"/>
              <a:t>‹#›</a:t>
            </a:fld>
            <a:endParaRPr lang="en-US"/>
          </a:p>
        </p:txBody>
      </p:sp>
    </p:spTree>
    <p:extLst>
      <p:ext uri="{BB962C8B-B14F-4D97-AF65-F5344CB8AC3E}">
        <p14:creationId xmlns:p14="http://schemas.microsoft.com/office/powerpoint/2010/main" val="4126186325"/>
      </p:ext>
    </p:extLst>
  </p:cSld>
  <p:clrMapOvr>
    <a:masterClrMapping/>
  </p:clrMapOvr>
  <p:transition/>
  <p:timing/>
</p:sldLayout>
</file>

<file path=ppt/slideLayouts/slideLayout5.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twoTxTwoObj" preserve="1">
  <p:cSld name="Comparison">
    <p:spTree>
      <p:nvGrpSpPr>
        <p:cNvPr id="1" name=""/>
        <p:cNvGrpSpPr/>
        <p:nvPr/>
      </p:nvGrpSpPr>
      <p:grpSpPr>
        <a:xfrm>
          <a:off x="0" y="0"/>
          <a:ext cx="0" cy="0"/>
        </a:xfrm>
      </p:grpSpPr>
      <p:sp>
        <p:nvSpPr>
          <p:cNvPr id="2" name="Title 1"/>
          <p:cNvSpPr>
            <a:spLocks noGrp="1"/>
          </p:cNvSpPr>
          <p:nvPr>
            <p:ph type="title"/>
          </p:nvPr>
        </p:nvSpPr>
        <p:spPr>
          <a:xfrm>
            <a:off x="1679795" y="730251"/>
            <a:ext cx="21033938" cy="2651126"/>
          </a:xfrm>
        </p:spPr>
        <p:txBody>
          <a:bodyPr/>
          <a:lstStyle/>
          <a:p>
            <a:r>
              <a:rPr lang="en-US"/>
              <a:t>Click to edit Master title style</a:t>
            </a:r>
          </a:p>
        </p:txBody>
      </p:sp>
      <p:sp>
        <p:nvSpPr>
          <p:cNvPr id="3" name="Text Placeholder 2"/>
          <p:cNvSpPr>
            <a:spLocks noGrp="1"/>
          </p:cNvSpPr>
          <p:nvPr>
            <p:ph type="body" idx="1"/>
          </p:nvPr>
        </p:nvSpPr>
        <p:spPr>
          <a:xfrm>
            <a:off x="1679796" y="3362326"/>
            <a:ext cx="10316917" cy="1647824"/>
          </a:xfrm>
        </p:spPr>
        <p:txBody>
          <a:bodyPr anchor="b"/>
          <a:lstStyle>
            <a:lvl1pPr marL="0" indent="0">
              <a:buNone/>
              <a:defRPr sz="4800" b="1"/>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en-US"/>
              <a:t>Click to edit Master text styles</a:t>
            </a:r>
          </a:p>
        </p:txBody>
      </p:sp>
      <p:sp>
        <p:nvSpPr>
          <p:cNvPr id="4" name="Content Placeholder 3"/>
          <p:cNvSpPr>
            <a:spLocks noGrp="1"/>
          </p:cNvSpPr>
          <p:nvPr>
            <p:ph sz="half" idx="2"/>
          </p:nvPr>
        </p:nvSpPr>
        <p:spPr>
          <a:xfrm>
            <a:off x="1679796" y="5010150"/>
            <a:ext cx="10316917" cy="73691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12346007" y="3362326"/>
            <a:ext cx="10367726" cy="1647824"/>
          </a:xfrm>
        </p:spPr>
        <p:txBody>
          <a:bodyPr anchor="b"/>
          <a:lstStyle>
            <a:lvl1pPr marL="0" indent="0">
              <a:buNone/>
              <a:defRPr sz="4800" b="1"/>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en-US"/>
              <a:t>Click to edit Master text styles</a:t>
            </a:r>
          </a:p>
        </p:txBody>
      </p:sp>
      <p:sp>
        <p:nvSpPr>
          <p:cNvPr id="6" name="Content Placeholder 5"/>
          <p:cNvSpPr>
            <a:spLocks noGrp="1"/>
          </p:cNvSpPr>
          <p:nvPr>
            <p:ph sz="quarter" idx="4"/>
          </p:nvPr>
        </p:nvSpPr>
        <p:spPr>
          <a:xfrm>
            <a:off x="12346007" y="5010150"/>
            <a:ext cx="10367726" cy="73691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13362F1-D4A3-094E-A5DA-FE341BF2B045}" type="datetimeFigureOut">
              <a:rPr lang="en-US" smtClean="0"/>
              <a:t>12/17/2024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80F9EE6-A5C8-2D4E-9A32-9F16BFAA0338}" type="slidenum">
              <a:rPr lang="en-US" smtClean="0"/>
              <a:t>‹#›</a:t>
            </a:fld>
            <a:endParaRPr lang="en-US"/>
          </a:p>
        </p:txBody>
      </p:sp>
    </p:spTree>
    <p:extLst>
      <p:ext uri="{BB962C8B-B14F-4D97-AF65-F5344CB8AC3E}">
        <p14:creationId xmlns:p14="http://schemas.microsoft.com/office/powerpoint/2010/main" val="1678684042"/>
      </p:ext>
    </p:extLst>
  </p:cSld>
  <p:clrMapOvr>
    <a:masterClrMapping/>
  </p:clrMapOvr>
  <p:transition/>
  <p:timing/>
</p:sldLayout>
</file>

<file path=ppt/slideLayouts/slideLayout6.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titleOnly" preserve="1">
  <p:cSld name="Title Only">
    <p:spTree>
      <p:nvGrpSpPr>
        <p:cNvPr id="1" name=""/>
        <p:cNvGrpSpPr/>
        <p:nvPr/>
      </p:nvGrpSpPr>
      <p:grpSpPr>
        <a:xfrm>
          <a:off x="0" y="0"/>
          <a: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13362F1-D4A3-094E-A5DA-FE341BF2B045}" type="datetimeFigureOut">
              <a:rPr lang="en-US" smtClean="0"/>
              <a:t>12/17/2024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80F9EE6-A5C8-2D4E-9A32-9F16BFAA0338}" type="slidenum">
              <a:rPr lang="en-US" smtClean="0"/>
              <a:t>‹#›</a:t>
            </a:fld>
            <a:endParaRPr lang="en-US"/>
          </a:p>
        </p:txBody>
      </p:sp>
    </p:spTree>
    <p:extLst>
      <p:ext uri="{BB962C8B-B14F-4D97-AF65-F5344CB8AC3E}">
        <p14:creationId xmlns:p14="http://schemas.microsoft.com/office/powerpoint/2010/main" val="3042318348"/>
      </p:ext>
    </p:extLst>
  </p:cSld>
  <p:clrMapOvr>
    <a:masterClrMapping/>
  </p:clrMapOvr>
  <p:transition/>
  <p:timing/>
</p:sldLayout>
</file>

<file path=ppt/slideLayouts/slideLayout7.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blank" preserve="1">
  <p:cSld name="Blank">
    <p:spTree>
      <p:nvGrpSpPr>
        <p:cNvPr id="1" name=""/>
        <p:cNvGrpSpPr/>
        <p:nvPr/>
      </p:nvGrpSpPr>
      <p:grpSpPr>
        <a:xfrm>
          <a:off x="0" y="0"/>
          <a:ext cx="0" cy="0"/>
        </a:xfrm>
      </p:grpSpPr>
      <p:sp>
        <p:nvSpPr>
          <p:cNvPr id="2" name="Date Placeholder 1"/>
          <p:cNvSpPr>
            <a:spLocks noGrp="1"/>
          </p:cNvSpPr>
          <p:nvPr>
            <p:ph type="dt" sz="half" idx="10"/>
          </p:nvPr>
        </p:nvSpPr>
        <p:spPr/>
        <p:txBody>
          <a:bodyPr/>
          <a:lstStyle/>
          <a:p>
            <a:fld id="{213362F1-D4A3-094E-A5DA-FE341BF2B045}" type="datetimeFigureOut">
              <a:rPr lang="en-US" smtClean="0"/>
              <a:t>12/17/2024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80F9EE6-A5C8-2D4E-9A32-9F16BFAA0338}" type="slidenum">
              <a:rPr lang="en-US" smtClean="0"/>
              <a:t>‹#›</a:t>
            </a:fld>
            <a:endParaRPr lang="en-US"/>
          </a:p>
        </p:txBody>
      </p:sp>
    </p:spTree>
    <p:extLst>
      <p:ext uri="{BB962C8B-B14F-4D97-AF65-F5344CB8AC3E}">
        <p14:creationId xmlns:p14="http://schemas.microsoft.com/office/powerpoint/2010/main" val="3062127653"/>
      </p:ext>
    </p:extLst>
  </p:cSld>
  <p:clrMapOvr>
    <a:masterClrMapping/>
  </p:clrMapOvr>
  <p:transition/>
  <p:timing/>
</p:sldLayout>
</file>

<file path=ppt/slideLayouts/slideLayout8.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objTx" preserve="1">
  <p:cSld name="Content with Caption">
    <p:spTree>
      <p:nvGrpSpPr>
        <p:cNvPr id="1" name=""/>
        <p:cNvGrpSpPr/>
        <p:nvPr/>
      </p:nvGrpSpPr>
      <p:grpSpPr>
        <a:xfrm>
          <a:off x="0" y="0"/>
          <a:ext cx="0" cy="0"/>
        </a:xfrm>
      </p:grpSpPr>
      <p:sp>
        <p:nvSpPr>
          <p:cNvPr id="2" name="Title 1"/>
          <p:cNvSpPr>
            <a:spLocks noGrp="1"/>
          </p:cNvSpPr>
          <p:nvPr>
            <p:ph type="title"/>
          </p:nvPr>
        </p:nvSpPr>
        <p:spPr>
          <a:xfrm>
            <a:off x="1679796" y="914400"/>
            <a:ext cx="7865498" cy="3200400"/>
          </a:xfrm>
        </p:spPr>
        <p:txBody>
          <a:bodyPr anchor="b"/>
          <a:lstStyle>
            <a:lvl1pPr>
              <a:defRPr sz="6400"/>
            </a:lvl1pPr>
          </a:lstStyle>
          <a:p>
            <a:r>
              <a:rPr lang="en-US"/>
              <a:t>Click to edit Master title style</a:t>
            </a:r>
          </a:p>
        </p:txBody>
      </p:sp>
      <p:sp>
        <p:nvSpPr>
          <p:cNvPr id="3" name="Content Placeholder 2"/>
          <p:cNvSpPr>
            <a:spLocks noGrp="1"/>
          </p:cNvSpPr>
          <p:nvPr>
            <p:ph idx="1"/>
          </p:nvPr>
        </p:nvSpPr>
        <p:spPr>
          <a:xfrm>
            <a:off x="10367726" y="1974851"/>
            <a:ext cx="12346007" cy="9747250"/>
          </a:xfrm>
        </p:spPr>
        <p:txBody>
          <a:bodyPr/>
          <a:lstStyle>
            <a:lvl1pPr>
              <a:defRPr sz="6400"/>
            </a:lvl1pPr>
            <a:lvl2pPr>
              <a:defRPr sz="5600"/>
            </a:lvl2pPr>
            <a:lvl3pPr>
              <a:defRPr sz="4800"/>
            </a:lvl3pPr>
            <a:lvl4pPr>
              <a:defRPr sz="4000"/>
            </a:lvl4pPr>
            <a:lvl5pPr>
              <a:defRPr sz="4000"/>
            </a:lvl5pPr>
            <a:lvl6pPr>
              <a:defRPr sz="4000"/>
            </a:lvl6pPr>
            <a:lvl7pPr>
              <a:defRPr sz="4000"/>
            </a:lvl7pPr>
            <a:lvl8pPr>
              <a:defRPr sz="4000"/>
            </a:lvl8pPr>
            <a:lvl9pPr>
              <a:defRPr sz="4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679796" y="4114800"/>
            <a:ext cx="7865498" cy="7623176"/>
          </a:xfrm>
        </p:spPr>
        <p:txBody>
          <a:bodyPr/>
          <a:lstStyle>
            <a:lvl1pPr marL="0" indent="0">
              <a:buNone/>
              <a:defRPr sz="3200"/>
            </a:lvl1pPr>
            <a:lvl2pPr marL="914400" indent="0">
              <a:buNone/>
              <a:defRPr sz="2800"/>
            </a:lvl2pPr>
            <a:lvl3pPr marL="1828800" indent="0">
              <a:buNone/>
              <a:defRPr sz="2400"/>
            </a:lvl3pPr>
            <a:lvl4pPr marL="2743200" indent="0">
              <a:buNone/>
              <a:defRPr sz="2000"/>
            </a:lvl4pPr>
            <a:lvl5pPr marL="3657600" indent="0">
              <a:buNone/>
              <a:defRPr sz="2000"/>
            </a:lvl5pPr>
            <a:lvl6pPr marL="4572000" indent="0">
              <a:buNone/>
              <a:defRPr sz="2000"/>
            </a:lvl6pPr>
            <a:lvl7pPr marL="5486400" indent="0">
              <a:buNone/>
              <a:defRPr sz="2000"/>
            </a:lvl7pPr>
            <a:lvl8pPr marL="6400800" indent="0">
              <a:buNone/>
              <a:defRPr sz="2000"/>
            </a:lvl8pPr>
            <a:lvl9pPr marL="7315200" indent="0">
              <a:buNone/>
              <a:defRPr sz="2000"/>
            </a:lvl9pPr>
          </a:lstStyle>
          <a:p>
            <a:pPr lvl="0"/>
            <a:r>
              <a:rPr lang="en-US"/>
              <a:t>Click to edit Master text styles</a:t>
            </a:r>
          </a:p>
        </p:txBody>
      </p:sp>
      <p:sp>
        <p:nvSpPr>
          <p:cNvPr id="5" name="Date Placeholder 4"/>
          <p:cNvSpPr>
            <a:spLocks noGrp="1"/>
          </p:cNvSpPr>
          <p:nvPr>
            <p:ph type="dt" sz="half" idx="10"/>
          </p:nvPr>
        </p:nvSpPr>
        <p:spPr/>
        <p:txBody>
          <a:bodyPr/>
          <a:lstStyle/>
          <a:p>
            <a:fld id="{213362F1-D4A3-094E-A5DA-FE341BF2B045}" type="datetimeFigureOut">
              <a:rPr lang="en-US" smtClean="0"/>
              <a:t>12/17/2024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0F9EE6-A5C8-2D4E-9A32-9F16BFAA0338}" type="slidenum">
              <a:rPr lang="en-US" smtClean="0"/>
              <a:t>‹#›</a:t>
            </a:fld>
            <a:endParaRPr lang="en-US"/>
          </a:p>
        </p:txBody>
      </p:sp>
    </p:spTree>
    <p:extLst>
      <p:ext uri="{BB962C8B-B14F-4D97-AF65-F5344CB8AC3E}">
        <p14:creationId xmlns:p14="http://schemas.microsoft.com/office/powerpoint/2010/main" val="3113525665"/>
      </p:ext>
    </p:extLst>
  </p:cSld>
  <p:clrMapOvr>
    <a:masterClrMapping/>
  </p:clrMapOvr>
  <p:transition/>
  <p:timing/>
</p:sldLayout>
</file>

<file path=ppt/slideLayouts/slideLayout9.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picTx" preserve="1">
  <p:cSld name="Picture with Caption">
    <p:spTree>
      <p:nvGrpSpPr>
        <p:cNvPr id="1" name=""/>
        <p:cNvGrpSpPr/>
        <p:nvPr/>
      </p:nvGrpSpPr>
      <p:grpSpPr>
        <a:xfrm>
          <a:off x="0" y="0"/>
          <a:ext cx="0" cy="0"/>
        </a:xfrm>
      </p:grpSpPr>
      <p:sp>
        <p:nvSpPr>
          <p:cNvPr id="2" name="Title 1"/>
          <p:cNvSpPr>
            <a:spLocks noGrp="1"/>
          </p:cNvSpPr>
          <p:nvPr>
            <p:ph type="title"/>
          </p:nvPr>
        </p:nvSpPr>
        <p:spPr>
          <a:xfrm>
            <a:off x="1679796" y="914400"/>
            <a:ext cx="7865498" cy="3200400"/>
          </a:xfrm>
        </p:spPr>
        <p:txBody>
          <a:bodyPr anchor="b"/>
          <a:lstStyle>
            <a:lvl1pPr>
              <a:defRPr sz="6400"/>
            </a:lvl1pPr>
          </a:lstStyle>
          <a:p>
            <a:r>
              <a:rPr lang="en-US"/>
              <a:t>Click to edit Master title style</a:t>
            </a:r>
          </a:p>
        </p:txBody>
      </p:sp>
      <p:sp>
        <p:nvSpPr>
          <p:cNvPr id="3" name="Picture Placeholder 2"/>
          <p:cNvSpPr>
            <a:spLocks noGrp="1" noChangeAspect="1"/>
          </p:cNvSpPr>
          <p:nvPr>
            <p:ph type="pic" idx="1"/>
          </p:nvPr>
        </p:nvSpPr>
        <p:spPr>
          <a:xfrm>
            <a:off x="10367726" y="1974851"/>
            <a:ext cx="12346007" cy="9747250"/>
          </a:xfrm>
        </p:spPr>
        <p:txBody>
          <a:bodyPr anchor="t"/>
          <a:lstStyle>
            <a:lvl1pPr marL="0" indent="0">
              <a:buNone/>
              <a:defRPr sz="6400"/>
            </a:lvl1pPr>
            <a:lvl2pPr marL="914400" indent="0">
              <a:buNone/>
              <a:defRPr sz="5600"/>
            </a:lvl2pPr>
            <a:lvl3pPr marL="1828800" indent="0">
              <a:buNone/>
              <a:defRPr sz="4800"/>
            </a:lvl3pPr>
            <a:lvl4pPr marL="2743200" indent="0">
              <a:buNone/>
              <a:defRPr sz="4000"/>
            </a:lvl4pPr>
            <a:lvl5pPr marL="3657600" indent="0">
              <a:buNone/>
              <a:defRPr sz="4000"/>
            </a:lvl5pPr>
            <a:lvl6pPr marL="4572000" indent="0">
              <a:buNone/>
              <a:defRPr sz="4000"/>
            </a:lvl6pPr>
            <a:lvl7pPr marL="5486400" indent="0">
              <a:buNone/>
              <a:defRPr sz="4000"/>
            </a:lvl7pPr>
            <a:lvl8pPr marL="6400800" indent="0">
              <a:buNone/>
              <a:defRPr sz="4000"/>
            </a:lvl8pPr>
            <a:lvl9pPr marL="7315200" indent="0">
              <a:buNone/>
              <a:defRPr sz="4000"/>
            </a:lvl9pPr>
          </a:lstStyle>
          <a:p>
            <a:r>
              <a:rPr lang="en-US"/>
              <a:t>Click icon to add picture</a:t>
            </a:r>
          </a:p>
        </p:txBody>
      </p:sp>
      <p:sp>
        <p:nvSpPr>
          <p:cNvPr id="4" name="Text Placeholder 3"/>
          <p:cNvSpPr>
            <a:spLocks noGrp="1"/>
          </p:cNvSpPr>
          <p:nvPr>
            <p:ph type="body" sz="half" idx="2"/>
          </p:nvPr>
        </p:nvSpPr>
        <p:spPr>
          <a:xfrm>
            <a:off x="1679796" y="4114800"/>
            <a:ext cx="7865498" cy="7623176"/>
          </a:xfrm>
        </p:spPr>
        <p:txBody>
          <a:bodyPr/>
          <a:lstStyle>
            <a:lvl1pPr marL="0" indent="0">
              <a:buNone/>
              <a:defRPr sz="3200"/>
            </a:lvl1pPr>
            <a:lvl2pPr marL="914400" indent="0">
              <a:buNone/>
              <a:defRPr sz="2800"/>
            </a:lvl2pPr>
            <a:lvl3pPr marL="1828800" indent="0">
              <a:buNone/>
              <a:defRPr sz="2400"/>
            </a:lvl3pPr>
            <a:lvl4pPr marL="2743200" indent="0">
              <a:buNone/>
              <a:defRPr sz="2000"/>
            </a:lvl4pPr>
            <a:lvl5pPr marL="3657600" indent="0">
              <a:buNone/>
              <a:defRPr sz="2000"/>
            </a:lvl5pPr>
            <a:lvl6pPr marL="4572000" indent="0">
              <a:buNone/>
              <a:defRPr sz="2000"/>
            </a:lvl6pPr>
            <a:lvl7pPr marL="5486400" indent="0">
              <a:buNone/>
              <a:defRPr sz="2000"/>
            </a:lvl7pPr>
            <a:lvl8pPr marL="6400800" indent="0">
              <a:buNone/>
              <a:defRPr sz="2000"/>
            </a:lvl8pPr>
            <a:lvl9pPr marL="7315200" indent="0">
              <a:buNone/>
              <a:defRPr sz="2000"/>
            </a:lvl9pPr>
          </a:lstStyle>
          <a:p>
            <a:pPr lvl="0"/>
            <a:r>
              <a:rPr lang="en-US"/>
              <a:t>Click to edit Master text styles</a:t>
            </a:r>
          </a:p>
        </p:txBody>
      </p:sp>
      <p:sp>
        <p:nvSpPr>
          <p:cNvPr id="5" name="Date Placeholder 4"/>
          <p:cNvSpPr>
            <a:spLocks noGrp="1"/>
          </p:cNvSpPr>
          <p:nvPr>
            <p:ph type="dt" sz="half" idx="10"/>
          </p:nvPr>
        </p:nvSpPr>
        <p:spPr/>
        <p:txBody>
          <a:bodyPr/>
          <a:lstStyle/>
          <a:p>
            <a:fld id="{213362F1-D4A3-094E-A5DA-FE341BF2B045}" type="datetimeFigureOut">
              <a:rPr lang="en-US" smtClean="0"/>
              <a:t>12/17/2024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0F9EE6-A5C8-2D4E-9A32-9F16BFAA0338}" type="slidenum">
              <a:rPr lang="en-US" smtClean="0"/>
              <a:t>‹#›</a:t>
            </a:fld>
            <a:endParaRPr lang="en-US"/>
          </a:p>
        </p:txBody>
      </p:sp>
    </p:spTree>
    <p:extLst>
      <p:ext uri="{BB962C8B-B14F-4D97-AF65-F5344CB8AC3E}">
        <p14:creationId xmlns:p14="http://schemas.microsoft.com/office/powerpoint/2010/main" val="1654514324"/>
      </p:ext>
    </p:extLst>
  </p:cSld>
  <p:clrMapOvr>
    <a:masterClrMapping/>
  </p:clrMapOvr>
  <p:transition/>
  <p:timing/>
</p:sldLayout>
</file>

<file path=ppt/slideMasters/_rels/slideMaster1.xml.rels>&#65279;<?xml version="1.0" encoding="utf-8" standalone="yes"?><Relationships xmlns="http://schemas.openxmlformats.org/package/2006/relationships"><Relationship Id="rId1" Type="http://schemas.openxmlformats.org/officeDocument/2006/relationships/slideLayout" Target="../slideLayouts/slideLayout1.xml" /><Relationship Id="rId10" Type="http://schemas.openxmlformats.org/officeDocument/2006/relationships/slideLayout" Target="../slideLayouts/slideLayout10.xml" /><Relationship Id="rId11" Type="http://schemas.openxmlformats.org/officeDocument/2006/relationships/slideLayout" Target="../slideLayouts/slideLayout11.xml" /><Relationship Id="rId12" Type="http://schemas.openxmlformats.org/officeDocument/2006/relationships/slideLayout" Target="../slideLayouts/slideLayout12.xml" /><Relationship Id="rId13" Type="http://schemas.openxmlformats.org/officeDocument/2006/relationships/slideLayout" Target="../slideLayouts/slideLayout13.xml" /><Relationship Id="rId14" Type="http://schemas.openxmlformats.org/officeDocument/2006/relationships/slideLayout" Target="../slideLayouts/slideLayout14.xml" /><Relationship Id="rId15" Type="http://schemas.openxmlformats.org/officeDocument/2006/relationships/slideLayout" Target="../slideLayouts/slideLayout15.xml" /><Relationship Id="rId16" Type="http://schemas.openxmlformats.org/officeDocument/2006/relationships/slideLayout" Target="../slideLayouts/slideLayout16.xml" /><Relationship Id="rId17" Type="http://schemas.openxmlformats.org/officeDocument/2006/relationships/slideLayout" Target="../slideLayouts/slideLayout17.xml" /><Relationship Id="rId18" Type="http://schemas.openxmlformats.org/officeDocument/2006/relationships/theme" Target="../theme/theme1.xml" /><Relationship Id="rId2" Type="http://schemas.openxmlformats.org/officeDocument/2006/relationships/slideLayout" Target="../slideLayouts/slideLayout2.xml" /><Relationship Id="rId3" Type="http://schemas.openxmlformats.org/officeDocument/2006/relationships/slideLayout" Target="../slideLayouts/slideLayout3.xml" /><Relationship Id="rId4" Type="http://schemas.openxmlformats.org/officeDocument/2006/relationships/slideLayout" Target="../slideLayouts/slideLayout4.xml" /><Relationship Id="rId5" Type="http://schemas.openxmlformats.org/officeDocument/2006/relationships/slideLayout" Target="../slideLayouts/slideLayout5.xml" /><Relationship Id="rId6" Type="http://schemas.openxmlformats.org/officeDocument/2006/relationships/slideLayout" Target="../slideLayouts/slideLayout6.xml" /><Relationship Id="rId7" Type="http://schemas.openxmlformats.org/officeDocument/2006/relationships/slideLayout" Target="../slideLayouts/slideLayout7.xml" /><Relationship Id="rId8" Type="http://schemas.openxmlformats.org/officeDocument/2006/relationships/slideLayout" Target="../slideLayouts/slideLayout8.xml" /><Relationship Id="rId9" Type="http://schemas.openxmlformats.org/officeDocument/2006/relationships/slideLayout" Target="../slideLayouts/slideLayout9.xml" /></Relationships>
</file>

<file path=ppt/slideMasters/slideMaster1.xml><?xml version="1.0" encoding="utf-8"?>
<p:sldMaster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bg>
      <p:bgRef idx="1001">
        <a:schemeClr val="bg1"/>
      </p:bgRef>
    </p:bg>
    <p:spTree>
      <p:nvGrpSpPr>
        <p:cNvPr id="1" name=""/>
        <p:cNvGrpSpPr/>
        <p:nvPr/>
      </p:nvGrpSpPr>
      <p:grpSpPr>
        <a:xfrm>
          <a:off x="0" y="0"/>
          <a:ext cx="0" cy="0"/>
        </a:xfrm>
      </p:grpSpPr>
      <p:sp>
        <p:nvSpPr>
          <p:cNvPr id="2" name="Title Placeholder 1"/>
          <p:cNvSpPr>
            <a:spLocks noGrp="1"/>
          </p:cNvSpPr>
          <p:nvPr>
            <p:ph type="title"/>
          </p:nvPr>
        </p:nvSpPr>
        <p:spPr>
          <a:xfrm>
            <a:off x="1676619" y="730251"/>
            <a:ext cx="21033938" cy="2651126"/>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676619" y="3651250"/>
            <a:ext cx="21033938" cy="870267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676618" y="12712701"/>
            <a:ext cx="5487114" cy="730250"/>
          </a:xfrm>
          <a:prstGeom prst="rect">
            <a:avLst/>
          </a:prstGeom>
        </p:spPr>
        <p:txBody>
          <a:bodyPr vert="horz" lIns="91440" tIns="45720" rIns="91440" bIns="45720" rtlCol="0" anchor="ctr"/>
          <a:lstStyle>
            <a:lvl1pPr algn="l">
              <a:defRPr sz="2400">
                <a:solidFill>
                  <a:schemeClr val="tx1">
                    <a:tint val="75000"/>
                  </a:schemeClr>
                </a:solidFill>
              </a:defRPr>
            </a:lvl1pPr>
          </a:lstStyle>
          <a:p>
            <a:fld id="{213362F1-D4A3-094E-A5DA-FE341BF2B045}" type="datetimeFigureOut">
              <a:rPr lang="en-US" smtClean="0"/>
              <a:t>12/17/2024</a:t>
            </a:fld>
            <a:endParaRPr lang="en-US"/>
          </a:p>
        </p:txBody>
      </p:sp>
      <p:sp>
        <p:nvSpPr>
          <p:cNvPr id="5" name="Footer Placeholder 4"/>
          <p:cNvSpPr>
            <a:spLocks noGrp="1"/>
          </p:cNvSpPr>
          <p:nvPr>
            <p:ph type="ftr" sz="quarter" idx="3"/>
          </p:nvPr>
        </p:nvSpPr>
        <p:spPr>
          <a:xfrm>
            <a:off x="8078252" y="12712701"/>
            <a:ext cx="8230672" cy="730250"/>
          </a:xfrm>
          <a:prstGeom prst="rect">
            <a:avLst/>
          </a:prstGeom>
        </p:spPr>
        <p:txBody>
          <a:bodyPr vert="horz" lIns="91440" tIns="45720" rIns="91440" bIns="45720" rtlCol="0" anchor="ctr"/>
          <a:lstStyle>
            <a:lvl1pPr algn="ctr">
              <a:defRPr sz="24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7223443" y="12712701"/>
            <a:ext cx="5487114" cy="730250"/>
          </a:xfrm>
          <a:prstGeom prst="rect">
            <a:avLst/>
          </a:prstGeom>
        </p:spPr>
        <p:txBody>
          <a:bodyPr vert="horz" lIns="91440" tIns="45720" rIns="91440" bIns="45720" rtlCol="0" anchor="ctr"/>
          <a:lstStyle>
            <a:lvl1pPr algn="r">
              <a:defRPr sz="2400">
                <a:solidFill>
                  <a:schemeClr val="tx1">
                    <a:tint val="75000"/>
                  </a:schemeClr>
                </a:solidFill>
              </a:defRPr>
            </a:lvl1pPr>
          </a:lstStyle>
          <a:p>
            <a:fld id="{480F9EE6-A5C8-2D4E-9A32-9F16BFAA0338}" type="slidenum">
              <a:rPr lang="en-US" smtClean="0"/>
              <a:t>‹#›</a:t>
            </a:fld>
            <a:endParaRPr lang="en-US"/>
          </a:p>
        </p:txBody>
      </p:sp>
    </p:spTree>
    <p:extLst>
      <p:ext uri="{BB962C8B-B14F-4D97-AF65-F5344CB8AC3E}">
        <p14:creationId xmlns:p14="http://schemas.microsoft.com/office/powerpoint/2010/main" val="2476394333"/>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 id="2147483681" r:id="rId12"/>
    <p:sldLayoutId id="2147483665" r:id="rId13"/>
    <p:sldLayoutId id="2147483685" r:id="rId14"/>
    <p:sldLayoutId id="2147483695" r:id="rId15"/>
    <p:sldLayoutId id="2147483694" r:id="rId16"/>
    <p:sldLayoutId id="2147483701" r:id="rId17"/>
  </p:sldLayoutIdLst>
  <p:transition/>
  <p:timing/>
  <p:txStyles>
    <p:titleStyle>
      <a:lvl1pPr algn="l" defTabSz="1828800" rtl="0" eaLnBrk="1" latinLnBrk="0" hangingPunct="1">
        <a:lnSpc>
          <a:spcPct val="90000"/>
        </a:lnSpc>
        <a:spcBef>
          <a:spcPct val="0"/>
        </a:spcBef>
        <a:buNone/>
        <a:defRPr sz="8800" kern="1200">
          <a:solidFill>
            <a:schemeClr val="tx1"/>
          </a:solidFill>
          <a:latin typeface="+mj-lt"/>
          <a:ea typeface="+mj-ea"/>
          <a:cs typeface="+mj-cs"/>
        </a:defRPr>
      </a:lvl1pPr>
    </p:titleStyle>
    <p:bodyStyle>
      <a:lvl1pPr marL="457200" indent="-457200" algn="l" defTabSz="1828800"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16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6000" indent="-457200" algn="l" defTabSz="1828800"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p:otherStyle>
  </p:txStyles>
</p:sldMaster>
</file>

<file path=ppt/slides/_rels/slide1.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notesSlide" Target="../notesSlides/notesSlide1.xml" /><Relationship Id="rId3" Type="http://schemas.openxmlformats.org/officeDocument/2006/relationships/image" Target="../media/image7.png" /><Relationship Id="rId4" Type="http://schemas.openxmlformats.org/officeDocument/2006/relationships/image" Target="../media/image3.png" /><Relationship Id="rId5" Type="http://schemas.openxmlformats.org/officeDocument/2006/relationships/image" Target="../media/image8.png" /><Relationship Id="rId6" Type="http://schemas.openxmlformats.org/officeDocument/2006/relationships/image" Target="../media/image9.png" /></Relationships>
</file>

<file path=ppt/slides/_rels/slide10.xml.rels>&#65279;<?xml version="1.0" encoding="utf-8" standalone="yes"?><Relationships xmlns="http://schemas.openxmlformats.org/package/2006/relationships"><Relationship Id="rId1" Type="http://schemas.openxmlformats.org/officeDocument/2006/relationships/slideLayout" Target="../slideLayouts/slideLayout12.xml" /><Relationship Id="rId2" Type="http://schemas.openxmlformats.org/officeDocument/2006/relationships/notesSlide" Target="../notesSlides/notesSlide10.xml" /><Relationship Id="rId3" Type="http://schemas.openxmlformats.org/officeDocument/2006/relationships/image" Target="../media/image43.jpeg" /><Relationship Id="rId4" Type="http://schemas.openxmlformats.org/officeDocument/2006/relationships/image" Target="../media/image44.jpeg" /></Relationships>
</file>

<file path=ppt/slides/_rels/slide11.xml.rels>&#65279;<?xml version="1.0" encoding="utf-8" standalone="yes"?><Relationships xmlns="http://schemas.openxmlformats.org/package/2006/relationships"><Relationship Id="rId1" Type="http://schemas.openxmlformats.org/officeDocument/2006/relationships/slideLayout" Target="../slideLayouts/slideLayout12.xml" /><Relationship Id="rId2" Type="http://schemas.openxmlformats.org/officeDocument/2006/relationships/notesSlide" Target="../notesSlides/notesSlide11.xml" /><Relationship Id="rId3" Type="http://schemas.openxmlformats.org/officeDocument/2006/relationships/image" Target="../media/image45.png" /></Relationships>
</file>

<file path=ppt/slides/_rels/slide12.xml.rels>&#65279;<?xml version="1.0" encoding="utf-8" standalone="yes"?><Relationships xmlns="http://schemas.openxmlformats.org/package/2006/relationships"><Relationship Id="rId1" Type="http://schemas.openxmlformats.org/officeDocument/2006/relationships/slideLayout" Target="../slideLayouts/slideLayout12.xml" /><Relationship Id="rId2" Type="http://schemas.openxmlformats.org/officeDocument/2006/relationships/notesSlide" Target="../notesSlides/notesSlide12.xml" /><Relationship Id="rId3" Type="http://schemas.openxmlformats.org/officeDocument/2006/relationships/image" Target="../media/image46.png" /><Relationship Id="rId4" Type="http://schemas.openxmlformats.org/officeDocument/2006/relationships/image" Target="../media/image47.png" /><Relationship Id="rId5" Type="http://schemas.openxmlformats.org/officeDocument/2006/relationships/video" Target="../media/media1.mp4" /><Relationship Id="rId6" Type="http://schemas.microsoft.com/office/2007/relationships/media" Target="../media/media1.mp4" /></Relationships>
</file>

<file path=ppt/slides/_rels/slide13.xml.rels>&#65279;<?xml version="1.0" encoding="utf-8" standalone="yes"?><Relationships xmlns="http://schemas.openxmlformats.org/package/2006/relationships"><Relationship Id="rId1" Type="http://schemas.openxmlformats.org/officeDocument/2006/relationships/slideLayout" Target="../slideLayouts/slideLayout12.xml" /><Relationship Id="rId2" Type="http://schemas.openxmlformats.org/officeDocument/2006/relationships/notesSlide" Target="../notesSlides/notesSlide13.xml" /><Relationship Id="rId3" Type="http://schemas.openxmlformats.org/officeDocument/2006/relationships/tags" Target="../tags/tag5.xml" /><Relationship Id="rId4" Type="http://schemas.openxmlformats.org/officeDocument/2006/relationships/image" Target="../media/image48.jpeg" /><Relationship Id="rId5" Type="http://schemas.openxmlformats.org/officeDocument/2006/relationships/tags" Target="../tags/tag6.xml" /><Relationship Id="rId6" Type="http://schemas.openxmlformats.org/officeDocument/2006/relationships/tags" Target="../tags/tag7.xml" /><Relationship Id="rId7" Type="http://schemas.openxmlformats.org/officeDocument/2006/relationships/image" Target="../media/image49.gif" /><Relationship Id="rId8" Type="http://schemas.openxmlformats.org/officeDocument/2006/relationships/tags" Target="../tags/tag8.xml" /><Relationship Id="rId9" Type="http://schemas.openxmlformats.org/officeDocument/2006/relationships/tags" Target="../tags/tag9.xml" /></Relationships>
</file>

<file path=ppt/slides/_rels/slide2.xml.rels>&#65279;<?xml version="1.0" encoding="utf-8" standalone="yes"?><Relationships xmlns="http://schemas.openxmlformats.org/package/2006/relationships"><Relationship Id="rId1" Type="http://schemas.openxmlformats.org/officeDocument/2006/relationships/slideLayout" Target="../slideLayouts/slideLayout12.xml" /><Relationship Id="rId2" Type="http://schemas.openxmlformats.org/officeDocument/2006/relationships/notesSlide" Target="../notesSlides/notesSlide2.xml" /><Relationship Id="rId3" Type="http://schemas.openxmlformats.org/officeDocument/2006/relationships/image" Target="../media/image10.png" /><Relationship Id="rId4" Type="http://schemas.microsoft.com/office/2007/relationships/hdphoto" Target="../media/image11.wdp" /><Relationship Id="rId5" Type="http://schemas.openxmlformats.org/officeDocument/2006/relationships/image" Target="../media/image12.png" /><Relationship Id="rId6" Type="http://schemas.openxmlformats.org/officeDocument/2006/relationships/image" Target="../media/image13.svg" /><Relationship Id="rId7" Type="http://schemas.openxmlformats.org/officeDocument/2006/relationships/image" Target="../media/image14.png" /></Relationships>
</file>

<file path=ppt/slides/_rels/slide3.xml.rels>&#65279;<?xml version="1.0" encoding="utf-8" standalone="yes"?><Relationships xmlns="http://schemas.openxmlformats.org/package/2006/relationships"><Relationship Id="rId1" Type="http://schemas.openxmlformats.org/officeDocument/2006/relationships/slideLayout" Target="../slideLayouts/slideLayout12.xml" /><Relationship Id="rId2" Type="http://schemas.openxmlformats.org/officeDocument/2006/relationships/notesSlide" Target="../notesSlides/notesSlide3.xml" /><Relationship Id="rId3" Type="http://schemas.openxmlformats.org/officeDocument/2006/relationships/image" Target="../media/image15.jpeg" /><Relationship Id="rId4" Type="http://schemas.openxmlformats.org/officeDocument/2006/relationships/image" Target="../media/image16.png" /><Relationship Id="rId5" Type="http://schemas.openxmlformats.org/officeDocument/2006/relationships/image" Target="../media/image17.png" /><Relationship Id="rId6" Type="http://schemas.openxmlformats.org/officeDocument/2006/relationships/image" Target="../media/image18.png" /><Relationship Id="rId7" Type="http://schemas.openxmlformats.org/officeDocument/2006/relationships/image" Target="../media/image19.emf" /><Relationship Id="rId8" Type="http://schemas.openxmlformats.org/officeDocument/2006/relationships/image" Target="../media/image20.png" /></Relationships>
</file>

<file path=ppt/slides/_rels/slide4.xml.rels>&#65279;<?xml version="1.0" encoding="utf-8" standalone="yes"?><Relationships xmlns="http://schemas.openxmlformats.org/package/2006/relationships"><Relationship Id="rId1" Type="http://schemas.openxmlformats.org/officeDocument/2006/relationships/slideLayout" Target="../slideLayouts/slideLayout12.xml" /><Relationship Id="rId2" Type="http://schemas.openxmlformats.org/officeDocument/2006/relationships/notesSlide" Target="../notesSlides/notesSlide4.xml" /><Relationship Id="rId3" Type="http://schemas.openxmlformats.org/officeDocument/2006/relationships/image" Target="../media/image21.png" /></Relationships>
</file>

<file path=ppt/slides/_rels/slide5.xml.rels>&#65279;<?xml version="1.0" encoding="utf-8" standalone="yes"?><Relationships xmlns="http://schemas.openxmlformats.org/package/2006/relationships"><Relationship Id="rId1" Type="http://schemas.openxmlformats.org/officeDocument/2006/relationships/slideLayout" Target="../slideLayouts/slideLayout12.xml" /><Relationship Id="rId10" Type="http://schemas.openxmlformats.org/officeDocument/2006/relationships/image" Target="../media/image29.jpeg" /><Relationship Id="rId11" Type="http://schemas.openxmlformats.org/officeDocument/2006/relationships/image" Target="../media/image30.png" /><Relationship Id="rId2" Type="http://schemas.openxmlformats.org/officeDocument/2006/relationships/notesSlide" Target="../notesSlides/notesSlide5.xml" /><Relationship Id="rId3" Type="http://schemas.openxmlformats.org/officeDocument/2006/relationships/image" Target="../media/image22.png" /><Relationship Id="rId4" Type="http://schemas.openxmlformats.org/officeDocument/2006/relationships/image" Target="../media/image23.png" /><Relationship Id="rId5" Type="http://schemas.openxmlformats.org/officeDocument/2006/relationships/image" Target="../media/image24.png" /><Relationship Id="rId6" Type="http://schemas.openxmlformats.org/officeDocument/2006/relationships/image" Target="../media/image25.png" /><Relationship Id="rId7" Type="http://schemas.openxmlformats.org/officeDocument/2006/relationships/image" Target="../media/image26.png" /><Relationship Id="rId8" Type="http://schemas.openxmlformats.org/officeDocument/2006/relationships/image" Target="../media/image27.png" /><Relationship Id="rId9" Type="http://schemas.openxmlformats.org/officeDocument/2006/relationships/image" Target="../media/image28.png" /></Relationships>
</file>

<file path=ppt/slides/_rels/slide6.xml.rels>&#65279;<?xml version="1.0" encoding="utf-8" standalone="yes"?><Relationships xmlns="http://schemas.openxmlformats.org/package/2006/relationships"><Relationship Id="rId1" Type="http://schemas.openxmlformats.org/officeDocument/2006/relationships/slideLayout" Target="../slideLayouts/slideLayout12.xml" /><Relationship Id="rId2" Type="http://schemas.openxmlformats.org/officeDocument/2006/relationships/notesSlide" Target="../notesSlides/notesSlide6.xml" /><Relationship Id="rId3" Type="http://schemas.openxmlformats.org/officeDocument/2006/relationships/image" Target="../media/image31.png" /><Relationship Id="rId4" Type="http://schemas.openxmlformats.org/officeDocument/2006/relationships/image" Target="../media/image32.png" /><Relationship Id="rId5" Type="http://schemas.openxmlformats.org/officeDocument/2006/relationships/image" Target="../media/image33.png" /><Relationship Id="rId6" Type="http://schemas.openxmlformats.org/officeDocument/2006/relationships/image" Target="../media/image34.png" /><Relationship Id="rId7" Type="http://schemas.openxmlformats.org/officeDocument/2006/relationships/image" Target="../media/image35.png" /></Relationships>
</file>

<file path=ppt/slides/_rels/slide7.xml.rels>&#65279;<?xml version="1.0" encoding="utf-8" standalone="yes"?><Relationships xmlns="http://schemas.openxmlformats.org/package/2006/relationships"><Relationship Id="rId1" Type="http://schemas.openxmlformats.org/officeDocument/2006/relationships/slideLayout" Target="../slideLayouts/slideLayout12.xml" /><Relationship Id="rId2" Type="http://schemas.openxmlformats.org/officeDocument/2006/relationships/notesSlide" Target="../notesSlides/notesSlide7.xml" /><Relationship Id="rId3" Type="http://schemas.openxmlformats.org/officeDocument/2006/relationships/image" Target="../media/image36.jpeg" /><Relationship Id="rId4" Type="http://schemas.openxmlformats.org/officeDocument/2006/relationships/image" Target="../media/image37.jpeg" /><Relationship Id="rId5" Type="http://schemas.openxmlformats.org/officeDocument/2006/relationships/image" Target="../media/image38.jpeg" /><Relationship Id="rId6" Type="http://schemas.openxmlformats.org/officeDocument/2006/relationships/image" Target="../media/image39.jpeg" /><Relationship Id="rId7" Type="http://schemas.openxmlformats.org/officeDocument/2006/relationships/image" Target="../media/image40.jpeg" /></Relationships>
</file>

<file path=ppt/slides/_rels/slide8.xml.rels>&#65279;<?xml version="1.0" encoding="utf-8" standalone="yes"?><Relationships xmlns="http://schemas.openxmlformats.org/package/2006/relationships"><Relationship Id="rId1" Type="http://schemas.openxmlformats.org/officeDocument/2006/relationships/slideLayout" Target="../slideLayouts/slideLayout12.xml" /><Relationship Id="rId2" Type="http://schemas.openxmlformats.org/officeDocument/2006/relationships/notesSlide" Target="../notesSlides/notesSlide8.xml" /><Relationship Id="rId3" Type="http://schemas.openxmlformats.org/officeDocument/2006/relationships/image" Target="../media/image41.png" /></Relationships>
</file>

<file path=ppt/slides/_rels/slide9.xml.rels>&#65279;<?xml version="1.0" encoding="utf-8" standalone="yes"?><Relationships xmlns="http://schemas.openxmlformats.org/package/2006/relationships"><Relationship Id="rId1" Type="http://schemas.openxmlformats.org/officeDocument/2006/relationships/slideLayout" Target="../slideLayouts/slideLayout12.xml" /><Relationship Id="rId2" Type="http://schemas.openxmlformats.org/officeDocument/2006/relationships/notesSlide" Target="../notesSlides/notesSlide9.xml" /><Relationship Id="rId3" Type="http://schemas.openxmlformats.org/officeDocument/2006/relationships/image" Target="../media/image42.png" /></Relationships>
</file>

<file path=ppt/slides/slide1.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10" name="legal">
            <a:extLst>
              <a:ext uri="{FF2B5EF4-FFF2-40B4-BE49-F238E27FC236}">
                <a16:creationId xmlns:a16="http://schemas.microsoft.com/office/drawing/2014/main" id="{4DE2A7A2-1327-7A46-AD6E-3379DF331FB3}"/>
              </a:ext>
            </a:extLst>
          </p:cNvPr>
          <p:cNvSpPr txBox="1"/>
          <p:nvPr/>
        </p:nvSpPr>
        <p:spPr>
          <a:xfrm>
            <a:off x="21430049" y="13241232"/>
            <a:ext cx="2882392" cy="307777"/>
          </a:xfrm>
          <a:prstGeom prst="rect">
            <a:avLst/>
          </a:prstGeom>
          <a:noFill/>
        </p:spPr>
        <p:txBody>
          <a:bodyPr wrap="square">
            <a:spAutoFit/>
          </a:bodyPr>
          <a:lstStyle/>
          <a:p>
            <a:pPr algn="r">
              <a:defRPr sz="1400">
                <a:solidFill>
                  <a:schemeClr val="bg1">
                    <a:lumMod val="50000"/>
                  </a:schemeClr>
                </a:solidFill>
              </a:defRPr>
            </a:pPr>
            <a:r>
              <a:t>© 2021 Great Minds PBC</a:t>
            </a:r>
          </a:p>
        </p:txBody>
      </p:sp>
      <p:pic>
        <p:nvPicPr>
          <p:cNvPr id="31" name="Picture 30" descr="A picture containing person, indoor, table, child  Description automatically generated">
            <a:extLst>
              <a:ext uri="{FF2B5EF4-FFF2-40B4-BE49-F238E27FC236}">
                <a16:creationId xmlns:a16="http://schemas.microsoft.com/office/drawing/2014/main" id="{95FD737A-4EC3-ED46-AAF0-A483C8252851}"/>
              </a:ext>
            </a:extLst>
          </p:cNvPr>
          <p:cNvPicPr>
            <a:picLocks noChangeAspect="1"/>
          </p:cNvPicPr>
          <p:nvPr/>
        </p:nvPicPr>
        <p:blipFill>
          <a:blip r:embed="rId3">
            <a:extLst>
              <a:ext uri="{28A0092B-C50C-407E-A947-70E740481C1C}">
                <a14:useLocalDpi xmlns:a14="http://schemas.microsoft.com/office/drawing/2010/main"/>
              </a:ext>
            </a:extLst>
          </a:blip>
          <a:srcRect l="6049" t="13856" r="1057" b="7717"/>
          <a:stretch>
            <a:fillRect/>
          </a:stretch>
        </p:blipFill>
        <p:spPr>
          <a:xfrm>
            <a:off x="1587" y="895"/>
            <a:ext cx="24384000" cy="13714214"/>
          </a:xfrm>
          <a:prstGeom prst="rect">
            <a:avLst/>
          </a:prstGeom>
        </p:spPr>
      </p:pic>
      <p:sp>
        <p:nvSpPr>
          <p:cNvPr id="12" name="Rectangle">
            <a:extLst>
              <a:ext uri="{FF2B5EF4-FFF2-40B4-BE49-F238E27FC236}">
                <a16:creationId xmlns:a16="http://schemas.microsoft.com/office/drawing/2014/main" id="{BAB271AC-C915-2A47-A661-7D01CDF41DF7}"/>
              </a:ext>
            </a:extLst>
          </p:cNvPr>
          <p:cNvSpPr/>
          <p:nvPr/>
        </p:nvSpPr>
        <p:spPr>
          <a:xfrm>
            <a:off x="0" y="0"/>
            <a:ext cx="4085303" cy="3755462"/>
          </a:xfrm>
          <a:prstGeom prst="rect">
            <a:avLst/>
          </a:prstGeom>
          <a:solidFill>
            <a:srgbClr val="F26A36"/>
          </a:solidFill>
          <a:ln w="12700">
            <a:miter lim="400000"/>
          </a:ln>
        </p:spPr>
        <p:txBody>
          <a:bodyPr lIns="91438" rIns="91438" anchor="ctr"/>
          <a:lstStyle/>
          <a:p>
            <a:pPr algn="ctr">
              <a:defRPr>
                <a:solidFill>
                  <a:srgbClr val="FFFFFF"/>
                </a:solidFill>
              </a:defRPr>
            </a:pPr>
            <a:endParaRPr>
              <a:highlight>
                <a:srgbClr val="1CA6DF"/>
              </a:highlight>
            </a:endParaRPr>
          </a:p>
        </p:txBody>
      </p:sp>
      <p:pic>
        <p:nvPicPr>
          <p:cNvPr id="13" name="Picture 12" descr="Shape  Description automatically generated with medium confidence">
            <a:extLst>
              <a:ext uri="{FF2B5EF4-FFF2-40B4-BE49-F238E27FC236}">
                <a16:creationId xmlns:a16="http://schemas.microsoft.com/office/drawing/2014/main" id="{E9CF4337-B67D-1E4D-9394-AB021555926A}"/>
              </a:ext>
            </a:extLst>
          </p:cNvPr>
          <p:cNvPicPr>
            <a:picLocks noChangeAspect="1"/>
          </p:cNvPicPr>
          <p:nvPr/>
        </p:nvPicPr>
        <p:blipFill>
          <a:blip r:embed="rId4">
            <a:alphaModFix amt="60000"/>
            <a:extLst>
              <a:ext uri="{28A0092B-C50C-407E-A947-70E740481C1C}">
                <a14:useLocalDpi xmlns:a14="http://schemas.microsoft.com/office/drawing/2010/main"/>
              </a:ext>
            </a:extLst>
          </a:blip>
          <a:srcRect b="13828"/>
          <a:stretch>
            <a:fillRect/>
          </a:stretch>
        </p:blipFill>
        <p:spPr>
          <a:xfrm>
            <a:off x="0" y="6899556"/>
            <a:ext cx="24384000" cy="6800850"/>
          </a:xfrm>
          <a:prstGeom prst="rect">
            <a:avLst/>
          </a:prstGeom>
        </p:spPr>
      </p:pic>
      <p:pic>
        <p:nvPicPr>
          <p:cNvPr id="15" name="Picture 14">
            <a:extLst>
              <a:ext uri="{FF2B5EF4-FFF2-40B4-BE49-F238E27FC236}">
                <a16:creationId xmlns:a16="http://schemas.microsoft.com/office/drawing/2014/main" id="{110D8871-EDB2-1143-8BA9-81C11355E5A0}"/>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526092" y="11217367"/>
            <a:ext cx="2174448" cy="2058407"/>
          </a:xfrm>
          <a:prstGeom prst="rect">
            <a:avLst/>
          </a:prstGeom>
        </p:spPr>
      </p:pic>
      <p:sp>
        <p:nvSpPr>
          <p:cNvPr id="16" name="Rectangle 15">
            <a:extLst>
              <a:ext uri="{FF2B5EF4-FFF2-40B4-BE49-F238E27FC236}">
                <a16:creationId xmlns:a16="http://schemas.microsoft.com/office/drawing/2014/main" id="{F7FC7B1E-BA50-6845-ACF3-FE60A8C5C258}"/>
              </a:ext>
            </a:extLst>
          </p:cNvPr>
          <p:cNvSpPr/>
          <p:nvPr/>
        </p:nvSpPr>
        <p:spPr>
          <a:xfrm>
            <a:off x="2996445" y="11948931"/>
            <a:ext cx="8345323" cy="1200329"/>
          </a:xfrm>
          <a:prstGeom prst="rect">
            <a:avLst/>
          </a:prstGeom>
        </p:spPr>
        <p:txBody>
          <a:bodyPr wrap="square" lIns="91440" tIns="45720" rIns="91440" bIns="45720" anchor="ctr">
            <a:spAutoFit/>
          </a:bodyPr>
          <a:lstStyle/>
          <a:p>
            <a:pPr>
              <a:defRPr sz="3600" b="1">
                <a:solidFill>
                  <a:schemeClr val="bg1"/>
                </a:solidFill>
                <a:latin typeface="Franklin Gothic ATF" panose="020b0503060602040204" pitchFamily="34" charset="77"/>
              </a:defRPr>
            </a:pPr>
            <a:r>
              <a:rPr err="1"/>
              <a:t>Participación</a:t>
            </a:r>
            <a:r>
              <a:t> </a:t>
            </a:r>
            <a:r>
              <a:rPr err="1"/>
              <a:t>en</a:t>
            </a:r>
            <a:r>
              <a:t> la Noche de </a:t>
            </a:r>
            <a:r>
              <a:rPr err="1"/>
              <a:t>matemáticas</a:t>
            </a:r>
            <a:r>
              <a:t> </a:t>
            </a:r>
            <a:r>
              <a:rPr err="1"/>
              <a:t>en</a:t>
            </a:r>
            <a:r>
              <a:t> familia </a:t>
            </a:r>
            <a:endParaRPr sz="3600" b="1">
              <a:solidFill>
                <a:schemeClr val="bg1"/>
              </a:solidFill>
              <a:latin typeface="Franklin Gothic ATF" panose="020b0503060602040204" pitchFamily="34" charset="77"/>
              <a:cs typeface="Arial"/>
            </a:endParaRPr>
          </a:p>
        </p:txBody>
      </p:sp>
      <p:sp>
        <p:nvSpPr>
          <p:cNvPr id="37" name="Title 1">
            <a:extLst>
              <a:ext uri="{FF2B5EF4-FFF2-40B4-BE49-F238E27FC236}">
                <a16:creationId xmlns:a16="http://schemas.microsoft.com/office/drawing/2014/main" id="{F2C679DB-8594-AB4F-9C4C-DC09CC6EF4B2}"/>
              </a:ext>
            </a:extLst>
          </p:cNvPr>
          <p:cNvSpPr txBox="1"/>
          <p:nvPr/>
        </p:nvSpPr>
        <p:spPr>
          <a:xfrm>
            <a:off x="295392" y="3002395"/>
            <a:ext cx="4124657" cy="528677"/>
          </a:xfrm>
          <a:prstGeom prst="rect">
            <a:avLst/>
          </a:prstGeom>
        </p:spPr>
        <p:txBody>
          <a:bodyPr vert="horz" lIns="182880" tIns="91440" rIns="182880" bIns="91440" anchor="b">
            <a:noAutofit/>
          </a:bodyPr>
          <a:lstStyle>
            <a:lvl1pPr algn="l" defTabSz="914400" rtl="0" eaLnBrk="1" latinLnBrk="0" hangingPunct="1">
              <a:lnSpc>
                <a:spcPts val="3279"/>
              </a:lnSpc>
              <a:spcBef>
                <a:spcPct val="0"/>
              </a:spcBef>
              <a:buNone/>
              <a:defRPr sz="2400" b="1" i="0" kern="1200" spc="0">
                <a:solidFill>
                  <a:schemeClr val="tx1"/>
                </a:solidFill>
                <a:latin typeface="Franklin Gothic Demi" panose="020b0603020102020204" pitchFamily="34" charset="0"/>
                <a:ea typeface="+mj-ea"/>
                <a:cs typeface="+mj-cs"/>
              </a:defRPr>
            </a:lvl1pPr>
          </a:lstStyle>
          <a:p>
            <a:pPr>
              <a:defRPr>
                <a:solidFill>
                  <a:schemeClr val="bg1"/>
                </a:solidFill>
              </a:defRPr>
            </a:pPr>
            <a:r>
              <a:rPr err="1"/>
              <a:t>Exponencialmente</a:t>
            </a:r>
            <a:r>
              <a:t> </a:t>
            </a:r>
            <a:r>
              <a:rPr err="1"/>
              <a:t>mejor</a:t>
            </a:r>
            <a:endParaRPr/>
          </a:p>
        </p:txBody>
      </p:sp>
      <p:pic>
        <p:nvPicPr>
          <p:cNvPr id="2" name="Picture 1">
            <a:extLst>
              <a:ext uri="{FF2B5EF4-FFF2-40B4-BE49-F238E27FC236}">
                <a16:creationId xmlns:a16="http://schemas.microsoft.com/office/drawing/2014/main" id="{3F1228D2-9069-72CC-D56D-24AB4EFADF76}"/>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532004" y="627848"/>
            <a:ext cx="2660685" cy="1883819"/>
          </a:xfrm>
          <a:prstGeom prst="rect">
            <a:avLst/>
          </a:prstGeom>
        </p:spPr>
      </p:pic>
    </p:spTree>
    <p:extLst>
      <p:ext uri="{BB962C8B-B14F-4D97-AF65-F5344CB8AC3E}">
        <p14:creationId xmlns:p14="http://schemas.microsoft.com/office/powerpoint/2010/main" val="1724789366"/>
      </p:ext>
    </p:extLst>
  </p:cSld>
  <p:clrMapOvr>
    <a:masterClrMapping/>
  </p:clrMapOvr>
  <mc:AlternateContent>
    <mc:Choice xmlns:p14="http://schemas.microsoft.com/office/powerpoint/2010/main" Requires="p14">
      <p:transition spd="med" p14:dur="700">
        <p:fade/>
      </p:transition>
    </mc:Choice>
    <mc:Fallback>
      <p:transition spd="med">
        <p:fade/>
      </p:transition>
    </mc:Fallback>
  </mc:AlternateContent>
  <p:timing/>
</p:sld>
</file>

<file path=ppt/slides/slide10.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10" name="Title 9">
            <a:extLst>
              <a:ext uri="{FF2B5EF4-FFF2-40B4-BE49-F238E27FC236}">
                <a16:creationId xmlns:a16="http://schemas.microsoft.com/office/drawing/2014/main" id="{581B3F9B-2905-4594-ACFF-943ACDB15326}"/>
              </a:ext>
            </a:extLst>
          </p:cNvPr>
          <p:cNvSpPr>
            <a:spLocks noGrp="1"/>
          </p:cNvSpPr>
          <p:nvPr>
            <p:ph type="title"/>
          </p:nvPr>
        </p:nvSpPr>
        <p:spPr/>
        <p:txBody>
          <a:bodyPr/>
          <a:lstStyle/>
          <a:p>
            <a:pPr>
              <a:defRPr b="1">
                <a:latin typeface="Franklin Gothic Demi"/>
              </a:defRPr>
            </a:pPr>
            <a:r>
              <a:rPr err="1"/>
              <a:t>Herramientas</a:t>
            </a:r>
            <a:r>
              <a:t> para la </a:t>
            </a:r>
            <a:r>
              <a:rPr err="1"/>
              <a:t>conversación</a:t>
            </a:r>
            <a:r>
              <a:t> y </a:t>
            </a:r>
            <a:r>
              <a:rPr err="1"/>
              <a:t>el</a:t>
            </a:r>
            <a:r>
              <a:t> </a:t>
            </a:r>
            <a:r>
              <a:rPr err="1"/>
              <a:t>razonamiento</a:t>
            </a:r>
            <a:endParaRPr>
              <a:solidFill>
                <a:srgbClr val="F26A36"/>
              </a:solidFill>
              <a:latin typeface="Franklin Gothic Book" panose="020b0503020102020204" pitchFamily="34" charset="0"/>
            </a:endParaRPr>
          </a:p>
        </p:txBody>
      </p:sp>
      <p:pic>
        <p:nvPicPr>
          <p:cNvPr id="2" name="Picture 1">
            <a:extLst>
              <a:ext uri="{FF2B5EF4-FFF2-40B4-BE49-F238E27FC236}">
                <a16:creationId xmlns:a16="http://schemas.microsoft.com/office/drawing/2014/main" id="{15D9CC4B-D47C-A0FD-3264-CEB223978699}"/>
              </a:ext>
            </a:extLst>
          </p:cNvPr>
          <p:cNvPicPr>
            <a:picLocks noChangeAspect="1"/>
          </p:cNvPicPr>
          <p:nvPr/>
        </p:nvPicPr>
        <p:blipFill>
          <a:blip r:embed="rId3"/>
          <a:stretch>
            <a:fillRect/>
          </a:stretch>
        </p:blipFill>
        <p:spPr>
          <a:xfrm>
            <a:off x="4774956" y="3085105"/>
            <a:ext cx="7101738" cy="9086047"/>
          </a:xfrm>
          <a:prstGeom prst="rect">
            <a:avLst/>
          </a:prstGeom>
          <a:solidFill>
            <a:schemeClr val="bg1"/>
          </a:solidFill>
          <a:effectLst>
            <a:outerShdw blurRad="152400" dir="5400000" algn="ctr" rotWithShape="0">
              <a:srgbClr val="000000">
                <a:alpha val="40000"/>
              </a:srgbClr>
            </a:outerShdw>
          </a:effectLst>
        </p:spPr>
      </p:pic>
      <p:pic>
        <p:nvPicPr>
          <p:cNvPr id="3" name="Picture 2">
            <a:extLst>
              <a:ext uri="{FF2B5EF4-FFF2-40B4-BE49-F238E27FC236}">
                <a16:creationId xmlns:a16="http://schemas.microsoft.com/office/drawing/2014/main" id="{CBBEBCB1-81D9-EA6B-C37C-FA9B839C85E8}"/>
              </a:ext>
            </a:extLst>
          </p:cNvPr>
          <p:cNvPicPr>
            <a:picLocks noChangeAspect="1"/>
          </p:cNvPicPr>
          <p:nvPr/>
        </p:nvPicPr>
        <p:blipFill>
          <a:blip r:embed="rId4"/>
          <a:stretch>
            <a:fillRect/>
          </a:stretch>
        </p:blipFill>
        <p:spPr>
          <a:xfrm>
            <a:off x="13862560" y="3086574"/>
            <a:ext cx="7099442" cy="9083109"/>
          </a:xfrm>
          <a:prstGeom prst="rect">
            <a:avLst/>
          </a:prstGeom>
          <a:solidFill>
            <a:schemeClr val="bg1"/>
          </a:solidFill>
          <a:effectLst>
            <a:outerShdw blurRad="152400" dir="5400000" algn="ctr" rotWithShape="0">
              <a:srgbClr val="000000">
                <a:alpha val="40000"/>
              </a:srgbClr>
            </a:outerShdw>
          </a:effectLst>
        </p:spPr>
      </p:pic>
    </p:spTree>
    <p:extLst>
      <p:ext uri="{BB962C8B-B14F-4D97-AF65-F5344CB8AC3E}">
        <p14:creationId xmlns:p14="http://schemas.microsoft.com/office/powerpoint/2010/main" val="1671582319"/>
      </p:ext>
    </p:extLst>
  </p:cSld>
  <p:clrMapOvr>
    <a:masterClrMapping/>
  </p:clrMapOvr>
  <mc:AlternateContent>
    <mc:Choice xmlns:p15="http://schemas.microsoft.com/office/powerpoint/2012/main" Requires="p15">
      <p:transition spd="slow" p14:dur="1250">
        <p15:prstTrans prst="pageCurlDouble"/>
      </p:transition>
    </mc:Choice>
    <mc:Fallback>
      <p:transition spd="slow">
        <p:fade/>
      </p:transition>
    </mc:Fallback>
  </mc:AlternateContent>
  <p:timing/>
</p:sld>
</file>

<file path=ppt/slides/slide11.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10" name="Title 9">
            <a:extLst>
              <a:ext uri="{FF2B5EF4-FFF2-40B4-BE49-F238E27FC236}">
                <a16:creationId xmlns:a16="http://schemas.microsoft.com/office/drawing/2014/main" id="{581B3F9B-2905-4594-ACFF-943ACDB15326}"/>
              </a:ext>
            </a:extLst>
          </p:cNvPr>
          <p:cNvSpPr>
            <a:spLocks noGrp="1"/>
          </p:cNvSpPr>
          <p:nvPr>
            <p:ph type="title"/>
          </p:nvPr>
        </p:nvSpPr>
        <p:spPr/>
        <p:txBody>
          <a:bodyPr/>
          <a:lstStyle/>
          <a:p>
            <a:pPr>
              <a:defRPr b="1">
                <a:latin typeface="Franklin Gothic Demi"/>
              </a:defRPr>
            </a:pPr>
            <a:r>
              <a:t>Matemáticas en familia</a:t>
            </a:r>
            <a:endParaRPr>
              <a:solidFill>
                <a:srgbClr val="F26A36"/>
              </a:solidFill>
              <a:latin typeface="Franklin Gothic Book"/>
            </a:endParaRPr>
          </a:p>
        </p:txBody>
      </p:sp>
      <p:sp>
        <p:nvSpPr>
          <p:cNvPr id="5" name="Rectangle 4">
            <a:extLst>
              <a:ext uri="{FF2B5EF4-FFF2-40B4-BE49-F238E27FC236}">
                <a16:creationId xmlns:a16="http://schemas.microsoft.com/office/drawing/2014/main" id="{055AF1E4-118C-D947-9F99-65BB0EF77E2D}"/>
              </a:ext>
            </a:extLst>
          </p:cNvPr>
          <p:cNvSpPr/>
          <p:nvPr/>
        </p:nvSpPr>
        <p:spPr>
          <a:xfrm>
            <a:off x="2087869" y="3343597"/>
            <a:ext cx="4899404" cy="8710077"/>
          </a:xfrm>
          <a:prstGeom prst="rect">
            <a:avLst/>
          </a:prstGeom>
        </p:spPr>
        <p:txBody>
          <a:bodyPr wrap="square">
            <a:spAutoFit/>
          </a:bodyPr>
          <a:lstStyle/>
          <a:p>
            <a:pPr marL="465138" indent="-465138">
              <a:buFont typeface="Arial" panose="020b0604020202020204" pitchFamily="34" charset="0"/>
              <a:buChar char="•"/>
              <a:defRPr sz="4000">
                <a:latin typeface="Franklin Gothic Book" panose="020b0503020102020204" pitchFamily="34" charset="0"/>
              </a:defRPr>
            </a:pPr>
            <a:r>
              <a:t>Describe y </a:t>
            </a:r>
            <a:r>
              <a:rPr err="1"/>
              <a:t>muestra</a:t>
            </a:r>
            <a:r>
              <a:t> </a:t>
            </a:r>
            <a:r>
              <a:rPr err="1"/>
              <a:t>conceptos</a:t>
            </a:r>
            <a:r>
              <a:t> </a:t>
            </a:r>
            <a:r>
              <a:rPr err="1"/>
              <a:t>matemáticos</a:t>
            </a:r>
            <a:r>
              <a:t> clave </a:t>
            </a:r>
          </a:p>
          <a:p>
            <a:pPr marL="465138" indent="-465138">
              <a:buFont typeface="Arial" panose="020b0604020202020204" pitchFamily="34" charset="0"/>
              <a:buChar char="•"/>
            </a:pPr>
            <a:endParaRPr sz="4000">
              <a:latin typeface="Franklin Gothic Book" panose="020b0503020102020204" pitchFamily="34" charset="0"/>
            </a:endParaRPr>
          </a:p>
          <a:p>
            <a:pPr marL="465138" indent="-465138">
              <a:buFont typeface="Arial" panose="020b0604020202020204" pitchFamily="34" charset="0"/>
              <a:buChar char="•"/>
              <a:defRPr sz="4000">
                <a:latin typeface="Franklin Gothic Book" panose="020b0503020102020204" pitchFamily="34" charset="0"/>
              </a:defRPr>
            </a:pPr>
            <a:r>
              <a:rPr err="1"/>
              <a:t>Destaca</a:t>
            </a:r>
            <a:r>
              <a:t> </a:t>
            </a:r>
            <a:r>
              <a:rPr err="1"/>
              <a:t>el</a:t>
            </a:r>
            <a:r>
              <a:t> nuevo </a:t>
            </a:r>
            <a:r>
              <a:rPr err="1"/>
              <a:t>vocabulario</a:t>
            </a:r>
            <a:r>
              <a:t> </a:t>
            </a:r>
            <a:r>
              <a:rPr err="1"/>
              <a:t>matemático</a:t>
            </a:r>
            <a:endParaRPr/>
          </a:p>
          <a:p>
            <a:pPr marL="465138" indent="-465138">
              <a:buFont typeface="Arial" panose="020b0604020202020204" pitchFamily="34" charset="0"/>
              <a:buChar char="•"/>
            </a:pPr>
            <a:endParaRPr sz="4000">
              <a:latin typeface="Franklin Gothic Book" panose="020b0503020102020204" pitchFamily="34" charset="0"/>
            </a:endParaRPr>
          </a:p>
          <a:p>
            <a:pPr marL="465138" indent="-465138">
              <a:buFont typeface="Arial" panose="020b0604020202020204" pitchFamily="34" charset="0"/>
              <a:buChar char="•"/>
              <a:defRPr sz="4000">
                <a:latin typeface="Franklin Gothic Book" panose="020b0503020102020204" pitchFamily="34" charset="0"/>
              </a:defRPr>
            </a:pPr>
            <a:r>
              <a:rPr err="1"/>
              <a:t>Proporciona</a:t>
            </a:r>
            <a:r>
              <a:t> </a:t>
            </a:r>
            <a:r>
              <a:rPr err="1"/>
              <a:t>actividades</a:t>
            </a:r>
            <a:r>
              <a:t> que la familia y sus </a:t>
            </a:r>
            <a:r>
              <a:rPr err="1"/>
              <a:t>estudiantes</a:t>
            </a:r>
            <a:r>
              <a:t> </a:t>
            </a:r>
            <a:r>
              <a:rPr err="1"/>
              <a:t>pueden</a:t>
            </a:r>
            <a:r>
              <a:t> </a:t>
            </a:r>
            <a:r>
              <a:rPr err="1"/>
              <a:t>hacer</a:t>
            </a:r>
            <a:r>
              <a:t> </a:t>
            </a:r>
            <a:r>
              <a:rPr err="1"/>
              <a:t>en</a:t>
            </a:r>
            <a:r>
              <a:t> casa</a:t>
            </a:r>
          </a:p>
        </p:txBody>
      </p:sp>
      <p:pic>
        <p:nvPicPr>
          <p:cNvPr id="7" name="Picture 6">
            <a:extLst>
              <a:ext uri="{FF2B5EF4-FFF2-40B4-BE49-F238E27FC236}">
                <a16:creationId xmlns:a16="http://schemas.microsoft.com/office/drawing/2014/main" id="{1B428D69-08CC-F622-7D51-DD91F5E6837B}"/>
              </a:ext>
            </a:extLst>
          </p:cNvPr>
          <p:cNvPicPr>
            <a:picLocks noChangeAspect="1"/>
          </p:cNvPicPr>
          <p:nvPr/>
        </p:nvPicPr>
        <p:blipFill>
          <a:blip r:embed="rId3"/>
          <a:srcRect l="10108" t="12502" r="13519" b="4673"/>
          <a:stretch>
            <a:fillRect/>
          </a:stretch>
        </p:blipFill>
        <p:spPr>
          <a:xfrm>
            <a:off x="6205927" y="1047729"/>
            <a:ext cx="18482872" cy="13362905"/>
          </a:xfrm>
          <a:prstGeom prst="rect">
            <a:avLst/>
          </a:prstGeom>
        </p:spPr>
      </p:pic>
    </p:spTree>
    <p:extLst>
      <p:ext uri="{BB962C8B-B14F-4D97-AF65-F5344CB8AC3E}">
        <p14:creationId xmlns:p14="http://schemas.microsoft.com/office/powerpoint/2010/main" val="3786557364"/>
      </p:ext>
    </p:extLst>
  </p:cSld>
  <p:clrMapOvr>
    <a:masterClrMapping/>
  </p:clrMapOvr>
  <mc:AlternateContent>
    <mc:Choice xmlns:p15="http://schemas.microsoft.com/office/powerpoint/2012/main" Requires="p15">
      <p:transition spd="slow" p14:dur="1250">
        <p15:prstTrans prst="pageCurlDouble"/>
      </p:transition>
    </mc:Choice>
    <mc:Fallback>
      <p:transition spd="slow">
        <p:fade/>
      </p:transition>
    </mc:Fallback>
  </mc:AlternateContent>
  <p:timing/>
</p:sld>
</file>

<file path=ppt/slides/slide12.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35" name="Title 34">
            <a:extLst>
              <a:ext uri="{FF2B5EF4-FFF2-40B4-BE49-F238E27FC236}">
                <a16:creationId xmlns:a16="http://schemas.microsoft.com/office/drawing/2014/main" id="{87EEC83D-1595-B440-810C-EC4FB9FF110C}"/>
              </a:ext>
            </a:extLst>
          </p:cNvPr>
          <p:cNvSpPr>
            <a:spLocks noGrp="1"/>
          </p:cNvSpPr>
          <p:nvPr>
            <p:ph type="title"/>
          </p:nvPr>
        </p:nvSpPr>
        <p:spPr>
          <a:xfrm>
            <a:off x="1709117" y="425171"/>
            <a:ext cx="17159066" cy="919194"/>
          </a:xfrm>
        </p:spPr>
        <p:txBody>
          <a:bodyPr>
            <a:normAutofit/>
          </a:bodyPr>
          <a:lstStyle/>
          <a:p>
            <a:pPr>
              <a:defRPr b="1">
                <a:latin typeface="Franklin Gothic Demi"/>
              </a:defRPr>
            </a:pPr>
            <a:r>
              <a:t>Fomentar las matemáticas en casa</a:t>
            </a:r>
            <a:endParaRPr>
              <a:solidFill>
                <a:srgbClr val="F26A36"/>
              </a:solidFill>
              <a:latin typeface="Franklin Gothic Book" panose="020b0503020102020204" pitchFamily="34" charset="0"/>
            </a:endParaRPr>
          </a:p>
        </p:txBody>
      </p:sp>
      <p:sp>
        <p:nvSpPr>
          <p:cNvPr id="13" name="TextBox 12">
            <a:extLst>
              <a:ext uri="{FF2B5EF4-FFF2-40B4-BE49-F238E27FC236}">
                <a16:creationId xmlns:a16="http://schemas.microsoft.com/office/drawing/2014/main" id="{F7AD0F7B-528D-8E4F-8EA1-8C4B4A2356C1}"/>
              </a:ext>
            </a:extLst>
          </p:cNvPr>
          <p:cNvSpPr txBox="1"/>
          <p:nvPr/>
        </p:nvSpPr>
        <p:spPr>
          <a:xfrm>
            <a:off x="1709117" y="3426291"/>
            <a:ext cx="5866898" cy="8710077"/>
          </a:xfrm>
          <a:prstGeom prst="rect">
            <a:avLst/>
          </a:prstGeom>
          <a:noFill/>
        </p:spPr>
        <p:txBody>
          <a:bodyPr wrap="square">
            <a:spAutoFit/>
          </a:bodyPr>
          <a:lstStyle/>
          <a:p>
            <a:pPr marL="465138" indent="-465138">
              <a:buClr>
                <a:schemeClr val="tx1"/>
              </a:buClr>
            </a:pPr>
            <a:endParaRPr sz="4000">
              <a:latin typeface="Franklin Gothic Book" panose="020b0503020102020204" pitchFamily="34" charset="0"/>
            </a:endParaRPr>
          </a:p>
          <a:p>
            <a:pPr marL="465138" indent="-465138">
              <a:buClr>
                <a:schemeClr val="tx1"/>
              </a:buClr>
              <a:buFont typeface="Arial" panose="020b0604020202020204" pitchFamily="34" charset="0"/>
              <a:buChar char="•"/>
              <a:defRPr sz="4000">
                <a:latin typeface="Franklin Gothic Book" panose="020b0503020102020204" pitchFamily="34" charset="0"/>
              </a:defRPr>
            </a:pPr>
            <a:r>
              <a:rPr err="1"/>
              <a:t>Observar</a:t>
            </a:r>
            <a:r>
              <a:t> y </a:t>
            </a:r>
            <a:r>
              <a:rPr err="1"/>
              <a:t>preguntarse</a:t>
            </a:r>
            <a:endParaRPr/>
          </a:p>
          <a:p>
            <a:pPr marL="465138" indent="-465138">
              <a:buClr>
                <a:schemeClr val="tx1"/>
              </a:buClr>
              <a:buFont typeface="Arial" panose="020b0604020202020204" pitchFamily="34" charset="0"/>
              <a:buChar char="•"/>
            </a:pPr>
            <a:endParaRPr sz="4000">
              <a:latin typeface="Franklin Gothic Book" panose="020b0503020102020204" pitchFamily="34" charset="0"/>
            </a:endParaRPr>
          </a:p>
          <a:p>
            <a:pPr marL="465138" indent="-465138">
              <a:buClr>
                <a:schemeClr val="tx1"/>
              </a:buClr>
              <a:buFont typeface="Arial" panose="020b0604020202020204" pitchFamily="34" charset="0"/>
              <a:buChar char="•"/>
              <a:defRPr sz="4000">
                <a:latin typeface="Franklin Gothic Book" panose="020b0503020102020204" pitchFamily="34" charset="0"/>
              </a:defRPr>
            </a:pPr>
            <a:r>
              <a:rPr err="1"/>
              <a:t>Participar</a:t>
            </a:r>
            <a:r>
              <a:t> de </a:t>
            </a:r>
            <a:r>
              <a:rPr err="1"/>
              <a:t>juegos</a:t>
            </a:r>
            <a:endParaRPr/>
          </a:p>
          <a:p>
            <a:pPr marL="465138" indent="-465138">
              <a:buClr>
                <a:schemeClr val="tx1"/>
              </a:buClr>
              <a:buFont typeface="Arial" panose="020b0604020202020204" pitchFamily="34" charset="0"/>
              <a:buChar char="•"/>
            </a:pPr>
            <a:endParaRPr sz="4000">
              <a:latin typeface="Franklin Gothic Book" panose="020b0503020102020204" pitchFamily="34" charset="0"/>
            </a:endParaRPr>
          </a:p>
          <a:p>
            <a:pPr marL="465138" indent="-465138">
              <a:buClr>
                <a:schemeClr val="tx1"/>
              </a:buClr>
              <a:buFont typeface="Arial" panose="020b0604020202020204" pitchFamily="34" charset="0"/>
              <a:buChar char="•"/>
              <a:defRPr sz="4000">
                <a:latin typeface="Franklin Gothic Book" panose="020b0503020102020204" pitchFamily="34" charset="0"/>
              </a:defRPr>
            </a:pPr>
            <a:r>
              <a:rPr err="1"/>
              <a:t>Cocinar</a:t>
            </a:r>
            <a:r>
              <a:t> y </a:t>
            </a:r>
            <a:r>
              <a:rPr err="1"/>
              <a:t>construir</a:t>
            </a:r>
            <a:endParaRPr/>
          </a:p>
          <a:p>
            <a:pPr marL="465138" indent="-465138">
              <a:buClr>
                <a:schemeClr val="tx1"/>
              </a:buClr>
              <a:buFont typeface="Arial" panose="020b0604020202020204" pitchFamily="34" charset="0"/>
              <a:buChar char="•"/>
            </a:pPr>
            <a:endParaRPr sz="4000">
              <a:latin typeface="Franklin Gothic Book" panose="020b0503020102020204" pitchFamily="34" charset="0"/>
            </a:endParaRPr>
          </a:p>
          <a:p>
            <a:pPr marL="465138" indent="-465138">
              <a:buClr>
                <a:schemeClr val="tx1"/>
              </a:buClr>
              <a:buFont typeface="Arial" panose="020b0604020202020204" pitchFamily="34" charset="0"/>
              <a:buChar char="•"/>
              <a:defRPr sz="4000">
                <a:latin typeface="Franklin Gothic Book" panose="020b0503020102020204" pitchFamily="34" charset="0"/>
              </a:defRPr>
            </a:pPr>
            <a:r>
              <a:rPr err="1"/>
              <a:t>Clasificar</a:t>
            </a:r>
            <a:r>
              <a:t> y </a:t>
            </a:r>
            <a:r>
              <a:rPr err="1"/>
              <a:t>contar</a:t>
            </a:r>
            <a:endParaRPr/>
          </a:p>
          <a:p>
            <a:pPr marL="465138" indent="-465138">
              <a:buClr>
                <a:schemeClr val="tx1"/>
              </a:buClr>
              <a:buFont typeface="Arial" panose="020b0604020202020204" pitchFamily="34" charset="0"/>
              <a:buChar char="•"/>
            </a:pPr>
            <a:endParaRPr sz="4000">
              <a:latin typeface="Franklin Gothic Book" panose="020b0503020102020204" pitchFamily="34" charset="0"/>
            </a:endParaRPr>
          </a:p>
          <a:p>
            <a:pPr marL="465138" indent="-465138">
              <a:buClr>
                <a:schemeClr val="tx1"/>
              </a:buClr>
              <a:buFont typeface="Arial" panose="020b0604020202020204" pitchFamily="34" charset="0"/>
              <a:buChar char="•"/>
              <a:defRPr sz="4000">
                <a:latin typeface="Franklin Gothic Book" panose="020b0503020102020204" pitchFamily="34" charset="0"/>
              </a:defRPr>
            </a:pPr>
            <a:r>
              <a:rPr err="1"/>
              <a:t>Preguntarse</a:t>
            </a:r>
            <a:r>
              <a:t> </a:t>
            </a:r>
            <a:br>
              <a:rPr lang="en-US"/>
            </a:br>
            <a:r>
              <a:t>¿</a:t>
            </a:r>
            <a:r>
              <a:rPr err="1"/>
              <a:t>cuántos</a:t>
            </a:r>
            <a:r>
              <a:t> hay?</a:t>
            </a:r>
          </a:p>
          <a:p>
            <a:pPr marL="465138" indent="-465138">
              <a:buClr>
                <a:schemeClr val="tx1"/>
              </a:buClr>
              <a:buFont typeface="Arial" panose="020b0604020202020204" pitchFamily="34" charset="0"/>
              <a:buChar char="•"/>
            </a:pPr>
            <a:endParaRPr sz="4000">
              <a:latin typeface="Franklin Gothic Book" panose="020b0503020102020204" pitchFamily="34" charset="0"/>
            </a:endParaRPr>
          </a:p>
          <a:p>
            <a:pPr marL="465138" indent="-465138">
              <a:buClr>
                <a:schemeClr val="tx1"/>
              </a:buClr>
              <a:buFont typeface="Arial" panose="020b0604020202020204" pitchFamily="34" charset="0"/>
              <a:buChar char="•"/>
              <a:defRPr sz="4000">
                <a:latin typeface="Franklin Gothic Book" panose="020b0503020102020204" pitchFamily="34" charset="0"/>
              </a:defRPr>
            </a:pPr>
            <a:r>
              <a:rPr err="1"/>
              <a:t>Resuélvelo</a:t>
            </a:r>
            <a:r>
              <a:t> de </a:t>
            </a:r>
            <a:br>
              <a:rPr lang="en-US"/>
            </a:br>
            <a:r>
              <a:rPr err="1"/>
              <a:t>otra</a:t>
            </a:r>
            <a:r>
              <a:t> </a:t>
            </a:r>
            <a:r>
              <a:rPr err="1"/>
              <a:t>manera</a:t>
            </a:r>
            <a:r>
              <a:t>...</a:t>
            </a:r>
          </a:p>
        </p:txBody>
      </p:sp>
      <p:grpSp>
        <p:nvGrpSpPr>
          <p:cNvPr id="31" name="Group 30">
            <a:extLst>
              <a:ext uri="{FF2B5EF4-FFF2-40B4-BE49-F238E27FC236}">
                <a16:creationId xmlns:a16="http://schemas.microsoft.com/office/drawing/2014/main" id="{153F4718-B417-78EB-9D9D-33E15FFD6247}"/>
              </a:ext>
            </a:extLst>
          </p:cNvPr>
          <p:cNvGrpSpPr/>
          <p:nvPr/>
        </p:nvGrpSpPr>
        <p:grpSpPr>
          <a:xfrm>
            <a:off x="7555850" y="2645229"/>
            <a:ext cx="16277810" cy="9842650"/>
            <a:chOff x="7279829" y="2478329"/>
            <a:chExt cx="15808658" cy="9528141"/>
          </a:xfrm>
        </p:grpSpPr>
        <p:pic>
          <p:nvPicPr>
            <p:cNvPr id="32" name="Picture 31">
              <a:extLst>
                <a:ext uri="{FF2B5EF4-FFF2-40B4-BE49-F238E27FC236}">
                  <a16:creationId xmlns:a16="http://schemas.microsoft.com/office/drawing/2014/main" id="{6A3A92DF-196B-54B9-272B-B2356E9C37F5}"/>
                </a:ext>
              </a:extLst>
            </p:cNvPr>
            <p:cNvPicPr>
              <a:picLocks noChangeAspect="1"/>
            </p:cNvPicPr>
            <p:nvPr/>
          </p:nvPicPr>
          <p:blipFill>
            <a:blip r:embed="rId3"/>
            <a:stretch>
              <a:fillRect/>
            </a:stretch>
          </p:blipFill>
          <p:spPr>
            <a:xfrm>
              <a:off x="7279829" y="2478329"/>
              <a:ext cx="15808658" cy="9528141"/>
            </a:xfrm>
            <a:prstGeom prst="rect">
              <a:avLst/>
            </a:prstGeom>
            <a:ln>
              <a:noFill/>
            </a:ln>
          </p:spPr>
        </p:pic>
        <p:sp>
          <p:nvSpPr>
            <p:cNvPr id="33" name="Rectangle 32">
              <a:extLst>
                <a:ext uri="{FF2B5EF4-FFF2-40B4-BE49-F238E27FC236}">
                  <a16:creationId xmlns:a16="http://schemas.microsoft.com/office/drawing/2014/main" id="{96699A81-0164-D312-FC78-AB570965D446}"/>
                </a:ext>
              </a:extLst>
            </p:cNvPr>
            <p:cNvSpPr/>
            <p:nvPr/>
          </p:nvSpPr>
          <p:spPr>
            <a:xfrm>
              <a:off x="8961120" y="3035808"/>
              <a:ext cx="12765024" cy="85404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grpSp>
      <p:pic>
        <p:nvPicPr>
          <p:cNvPr id="34" name="EM² G1M01L13 - Hope's Rocks_SPA">
            <a:hlinkClick action="ppaction://media"/>
            <a:extLst>
              <a:ext uri="{FF2B5EF4-FFF2-40B4-BE49-F238E27FC236}">
                <a16:creationId xmlns:a16="http://schemas.microsoft.com/office/drawing/2014/main" id="{C610654D-B4D2-BA65-28D5-0EAACDB3A702}"/>
              </a:ext>
            </a:extLst>
          </p:cNvPr>
          <p:cNvPicPr>
            <a:picLocks noChangeAspect="1"/>
          </p:cNvPicPr>
          <p:nvPr>
            <a:videoFile r:link="rId5"/>
            <p:extLst>
              <p:ext uri="{DAA4B4D4-6D71-4841-9C94-3DE7FCFB9230}">
                <p14:media xmlns:p14="http://schemas.microsoft.com/office/powerpoint/2010/main" r:embed="rId6"/>
              </p:ext>
            </p:extLst>
          </p:nvPr>
        </p:nvPicPr>
        <p:blipFill>
          <a:blip r:embed="rId4"/>
          <a:stretch>
            <a:fillRect/>
          </a:stretch>
        </p:blipFill>
        <p:spPr>
          <a:xfrm>
            <a:off x="9287036" y="3935604"/>
            <a:ext cx="13143850" cy="7393416"/>
          </a:xfrm>
          <a:prstGeom prst="rect">
            <a:avLst/>
          </a:prstGeom>
        </p:spPr>
      </p:pic>
    </p:spTree>
    <p:extLst>
      <p:ext uri="{BB962C8B-B14F-4D97-AF65-F5344CB8AC3E}">
        <p14:creationId xmlns:p14="http://schemas.microsoft.com/office/powerpoint/2010/main" val="4191056538"/>
      </p:ext>
    </p:extLst>
  </p:cSld>
  <p:clrMapOvr>
    <a:masterClrMapping/>
  </p:clrMapOvr>
  <mc:AlternateContent>
    <mc:Choice xmlns:p14="http://schemas.microsoft.com/office/powerpoint/2010/main" Requires="p14">
      <p:transition p14:dur="250">
        <p:fade/>
      </p:transition>
    </mc:Choice>
    <mc:Fallback>
      <p:transition>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9267" fill="hold"/>
                                        <p:tgtEl>
                                          <p:spTgt spid="3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4"/>
                    </p:tgtEl>
                  </p:cond>
                </p:stCondLst>
                <p:endSync evt="end" delay="0">
                  <p:rtn val="all"/>
                </p:endSync>
                <p:childTnLst>
                  <p:par>
                    <p:cTn id="8" fill="hold" nodeType="clickPar">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4"/>
                                        </p:tgtEl>
                                      </p:cBhvr>
                                    </p:cmd>
                                  </p:childTnLst>
                                </p:cTn>
                              </p:par>
                            </p:childTnLst>
                          </p:cTn>
                        </p:par>
                      </p:childTnLst>
                    </p:cTn>
                  </p:par>
                </p:childTnLst>
              </p:cTn>
              <p:nextCondLst>
                <p:cond evt="onClick" delay="0">
                  <p:tgtEl>
                    <p:spTgt spid="34"/>
                  </p:tgtEl>
                </p:cond>
              </p:nextCondLst>
            </p:seq>
            <p:video>
              <p:cMediaNode vol="80000">
                <p:cTn id="12" fill="hold" display="0">
                  <p:stCondLst>
                    <p:cond delay="indefinite"/>
                  </p:stCondLst>
                  <p:endCondLst>
                    <p:cond evt="onNext" delay="0">
                      <p:tgtEl>
                        <p:sldTgt/>
                      </p:tgtEl>
                    </p:cond>
                    <p:cond evt="onPrev">
                      <p:tgtEl>
                        <p:sldTgt/>
                      </p:tgtEl>
                    </p:cond>
                  </p:endCondLst>
                </p:cTn>
                <p:tgtEl>
                  <p:spTgt spid="34"/>
                </p:tgtEl>
              </p:cMediaNode>
            </p:video>
          </p:childTnLst>
        </p:cTn>
      </p:par>
    </p:tnLst>
  </p:timing>
</p:sld>
</file>

<file path=ppt/slides/slide13.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
        <p:cNvGrpSpPr/>
        <p:nvPr>
          <p:custDataLst>
            <p:tags r:id="rId3"/>
          </p:custDataLst>
        </p:nvPr>
      </p:nvGrpSpPr>
      <p:grpSpPr>
        <a:xfrm>
          <a:off x="0" y="0"/>
          <a:ext cx="0" cy="0"/>
        </a:xfrm>
      </p:grpSpPr>
      <p:pic>
        <p:nvPicPr>
          <p:cNvPr id="14" name="Picture 13">
            <a:extLst>
              <a:ext uri="{FF2B5EF4-FFF2-40B4-BE49-F238E27FC236}">
                <a16:creationId xmlns:a16="http://schemas.microsoft.com/office/drawing/2014/main" id="{518F91D4-A62D-6F4D-BB27-6371034B8143}"/>
              </a:ext>
            </a:extLst>
          </p:cNvPr>
          <p:cNvPicPr>
            <a:picLocks noChangeAspect="1"/>
          </p:cNvPicPr>
          <p:nvPr>
            <p:custDataLst>
              <p:tags r:id="rId5"/>
            </p:custDataLst>
          </p:nvPr>
        </p:nvPicPr>
        <p:blipFill>
          <a:blip r:embed="rId4"/>
          <a:srcRect l="21208" t="1704" r="19349"/>
          <a:stretch>
            <a:fillRect/>
          </a:stretch>
        </p:blipFill>
        <p:spPr>
          <a:xfrm>
            <a:off x="11946859" y="0"/>
            <a:ext cx="12440316" cy="13714214"/>
          </a:xfrm>
          <a:prstGeom prst="rect">
            <a:avLst/>
          </a:prstGeom>
        </p:spPr>
      </p:pic>
      <p:sp>
        <p:nvSpPr>
          <p:cNvPr id="2" name="Title 1">
            <a:extLst>
              <a:ext uri="{FF2B5EF4-FFF2-40B4-BE49-F238E27FC236}">
                <a16:creationId xmlns:a16="http://schemas.microsoft.com/office/drawing/2014/main" id="{951A4346-94C9-7E4A-A535-0F57D3656D71}"/>
              </a:ext>
            </a:extLst>
          </p:cNvPr>
          <p:cNvSpPr>
            <a:spLocks noGrp="1"/>
          </p:cNvSpPr>
          <p:nvPr>
            <p:ph type="title"/>
            <p:custDataLst>
              <p:tags r:id="rId6"/>
            </p:custDataLst>
          </p:nvPr>
        </p:nvSpPr>
        <p:spPr>
          <a:xfrm>
            <a:off x="1723294" y="362833"/>
            <a:ext cx="10011506" cy="919194"/>
          </a:xfrm>
        </p:spPr>
        <p:txBody>
          <a:bodyPr/>
          <a:lstStyle/>
          <a:p>
            <a:pPr>
              <a:defRPr b="1">
                <a:latin typeface="Franklin Gothic Demi" panose="020b0603020102020204" pitchFamily="34" charset="0"/>
              </a:defRPr>
            </a:pPr>
            <a:r>
              <a:rPr lang="en-US" err="1">
                <a:latin typeface="Franklin Gothic Demi"/>
              </a:rPr>
              <a:t>Preguntas y respuestas</a:t>
            </a:r>
            <a:r>
              <a:rPr>
                <a:latin typeface="Franklin Gothic Demi"/>
              </a:rPr>
              <a:t> </a:t>
            </a:r>
          </a:p>
        </p:txBody>
      </p:sp>
      <p:pic>
        <p:nvPicPr>
          <p:cNvPr id="15" name="Picture 14" descr="Bubble chart  Description automatically generated">
            <a:extLst>
              <a:ext uri="{FF2B5EF4-FFF2-40B4-BE49-F238E27FC236}">
                <a16:creationId xmlns:a16="http://schemas.microsoft.com/office/drawing/2014/main" id="{A71A4F80-13A2-E361-6B02-5C75F5E865C6}"/>
              </a:ext>
            </a:extLst>
          </p:cNvPr>
          <p:cNvPicPr>
            <a:picLocks noChangeAspect="1"/>
          </p:cNvPicPr>
          <p:nvPr>
            <p:custDataLst>
              <p:tags r:id="rId8"/>
            </p:custDataLst>
          </p:nvPr>
        </p:nvPicPr>
        <p:blipFill>
          <a:blip r:embed="rId7"/>
          <a:stretch>
            <a:fillRect/>
          </a:stretch>
        </p:blipFill>
        <p:spPr>
          <a:xfrm rot="5400000">
            <a:off x="2565318" y="8731445"/>
            <a:ext cx="4395147" cy="4395147"/>
          </a:xfrm>
          <a:prstGeom prst="rect">
            <a:avLst/>
          </a:prstGeom>
        </p:spPr>
      </p:pic>
      <p:sp>
        <p:nvSpPr>
          <p:cNvPr id="5" name="TextBox 4">
            <a:extLst>
              <a:ext uri="{FF2B5EF4-FFF2-40B4-BE49-F238E27FC236}">
                <a16:creationId xmlns:a16="http://schemas.microsoft.com/office/drawing/2014/main" id="{1F54AD8F-B5C5-F53F-6A20-C609290B2F41}"/>
              </a:ext>
            </a:extLst>
          </p:cNvPr>
          <p:cNvSpPr txBox="1"/>
          <p:nvPr>
            <p:custDataLst>
              <p:tags r:id="rId9"/>
            </p:custDataLst>
          </p:nvPr>
        </p:nvSpPr>
        <p:spPr>
          <a:xfrm>
            <a:off x="1994832" y="3700611"/>
            <a:ext cx="9468429" cy="5139869"/>
          </a:xfrm>
          <a:prstGeom prst="rect">
            <a:avLst/>
          </a:prstGeom>
          <a:noFill/>
        </p:spPr>
        <p:txBody>
          <a:bodyPr wrap="square" lIns="91440" tIns="45720" rIns="91440" bIns="45720" anchor="t">
            <a:spAutoFit/>
          </a:bodyPr>
          <a:lstStyle/>
          <a:p>
            <a:pPr>
              <a:buClr>
                <a:schemeClr val="tx1"/>
              </a:buClr>
            </a:pPr>
            <a:endParaRPr sz="4000">
              <a:latin typeface="Franklin Gothic Book" panose="020b0503020102020204" pitchFamily="34" charset="0"/>
            </a:endParaRPr>
          </a:p>
          <a:p>
            <a:pPr algn="ctr">
              <a:buClr>
                <a:schemeClr val="tx1"/>
              </a:buClr>
              <a:defRPr sz="4800">
                <a:latin typeface="Franklin Gothic Book"/>
              </a:defRPr>
            </a:pPr>
            <a:r>
              <a:rPr err="1"/>
              <a:t>Asegúrese</a:t>
            </a:r>
            <a:r>
              <a:t> de </a:t>
            </a:r>
            <a:r>
              <a:rPr err="1"/>
              <a:t>visitar</a:t>
            </a:r>
            <a:r>
              <a:t> </a:t>
            </a:r>
            <a:br>
              <a:rPr lang="en-US"/>
            </a:br>
            <a:r>
              <a:rPr err="1"/>
              <a:t>nuestra</a:t>
            </a:r>
            <a:r>
              <a:t> </a:t>
            </a:r>
            <a:r>
              <a:rPr err="1"/>
              <a:t>página</a:t>
            </a:r>
            <a:r>
              <a:t> de </a:t>
            </a:r>
            <a:br>
              <a:rPr lang="en-US" sz="4800">
                <a:latin typeface="Franklin Gothic Book"/>
              </a:rPr>
            </a:br>
            <a:r>
              <a:rPr err="1"/>
              <a:t>Matemáticas</a:t>
            </a:r>
            <a:r>
              <a:t> </a:t>
            </a:r>
            <a:r>
              <a:rPr err="1"/>
              <a:t>en</a:t>
            </a:r>
            <a:r>
              <a:t> familia.</a:t>
            </a:r>
          </a:p>
          <a:p>
            <a:pPr algn="ctr"/>
            <a:endParaRPr sz="4800">
              <a:latin typeface="Franklin Gothic Book" panose="020b0503020102020204" pitchFamily="34" charset="0"/>
            </a:endParaRPr>
          </a:p>
          <a:p>
            <a:pPr algn="ctr">
              <a:defRPr sz="4800">
                <a:solidFill>
                  <a:srgbClr val="FF0000"/>
                </a:solidFill>
                <a:latin typeface="Franklin Gothic Book"/>
              </a:defRPr>
            </a:pPr>
            <a:r>
              <a:rPr>
                <a:solidFill>
                  <a:srgbClr val="F26A35"/>
                </a:solidFill>
              </a:rPr>
              <a:t>https://greatminds.org/eureka-math-squared-family-resources</a:t>
            </a:r>
            <a:endParaRPr sz="4000">
              <a:solidFill>
                <a:srgbClr val="F26A35"/>
              </a:solidFill>
              <a:latin typeface="Franklin Gothic Book" panose="020b0503020102020204" pitchFamily="34" charset="0"/>
            </a:endParaRPr>
          </a:p>
        </p:txBody>
      </p:sp>
    </p:spTree>
    <p:extLst>
      <p:ext uri="{BB962C8B-B14F-4D97-AF65-F5344CB8AC3E}">
        <p14:creationId xmlns:p14="http://schemas.microsoft.com/office/powerpoint/2010/main" val="2049079332"/>
      </p:ext>
    </p:extLst>
  </p:cSld>
  <p:clrMapOvr>
    <a:masterClrMapping/>
  </p:clrMapOvr>
  <mc:AlternateContent>
    <mc:Choice xmlns:p14="http://schemas.microsoft.com/office/powerpoint/2010/main" Requires="p14">
      <p:transition spd="med" p14:dur="700">
        <p:fade/>
      </p:transition>
    </mc:Choice>
    <mc:Fallback>
      <p:transition spd="med">
        <p:fade/>
      </p:transition>
    </mc:Fallback>
  </mc:AlternateContent>
  <p:timing/>
</p:sld>
</file>

<file path=ppt/slides/slide2.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pic>
        <p:nvPicPr>
          <p:cNvPr id="13" name="Picture 12">
            <a:extLst>
              <a:ext uri="{FF2B5EF4-FFF2-40B4-BE49-F238E27FC236}">
                <a16:creationId xmlns:a16="http://schemas.microsoft.com/office/drawing/2014/main" id="{D9B28290-EFD3-4B9C-A67B-0F4268848608}"/>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13000"/>
                    </a14:imgEffect>
                  </a14:imgLayer>
                </a14:imgProps>
              </a:ext>
            </a:extLst>
          </a:blip>
          <a:srcRect l="18760" r="24062" b="5303"/>
          <a:stretch>
            <a:fillRect/>
          </a:stretch>
        </p:blipFill>
        <p:spPr>
          <a:xfrm>
            <a:off x="11961969" y="895"/>
            <a:ext cx="12440316" cy="13714214"/>
          </a:xfrm>
          <a:prstGeom prst="rect">
            <a:avLst/>
          </a:prstGeom>
        </p:spPr>
      </p:pic>
      <p:pic>
        <p:nvPicPr>
          <p:cNvPr id="19" name="Graphic 18">
            <a:extLst>
              <a:ext uri="{FF2B5EF4-FFF2-40B4-BE49-F238E27FC236}">
                <a16:creationId xmlns:a16="http://schemas.microsoft.com/office/drawing/2014/main" id="{A371D87D-06EF-4C97-8215-FCDD5CD388E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59465" y="822430"/>
            <a:ext cx="13632763" cy="8085749"/>
          </a:xfrm>
          <a:prstGeom prst="rect">
            <a:avLst/>
          </a:prstGeom>
        </p:spPr>
      </p:pic>
      <p:sp>
        <p:nvSpPr>
          <p:cNvPr id="2" name="Title 1">
            <a:extLst>
              <a:ext uri="{FF2B5EF4-FFF2-40B4-BE49-F238E27FC236}">
                <a16:creationId xmlns:a16="http://schemas.microsoft.com/office/drawing/2014/main" id="{951A4346-94C9-7E4A-A535-0F57D3656D71}"/>
              </a:ext>
            </a:extLst>
          </p:cNvPr>
          <p:cNvSpPr>
            <a:spLocks noGrp="1"/>
          </p:cNvSpPr>
          <p:nvPr>
            <p:ph type="title"/>
          </p:nvPr>
        </p:nvSpPr>
        <p:spPr/>
        <p:txBody>
          <a:bodyPr/>
          <a:lstStyle/>
          <a:p>
            <a:pPr>
              <a:defRPr b="1">
                <a:latin typeface="Franklin Gothic ATF" panose="020b0503060602040204" pitchFamily="34" charset="77"/>
              </a:defRPr>
            </a:pPr>
            <a:r>
              <a:rPr err="1"/>
              <a:t>Desarrollar</a:t>
            </a:r>
            <a:r>
              <a:t> </a:t>
            </a:r>
            <a:r>
              <a:rPr err="1"/>
              <a:t>el</a:t>
            </a:r>
            <a:r>
              <a:t> </a:t>
            </a:r>
            <a:r>
              <a:rPr err="1"/>
              <a:t>conocimiento</a:t>
            </a:r>
            <a:endParaRPr/>
          </a:p>
        </p:txBody>
      </p:sp>
      <p:pic>
        <p:nvPicPr>
          <p:cNvPr id="3" name="Graphic 2">
            <a:extLst>
              <a:ext uri="{FF2B5EF4-FFF2-40B4-BE49-F238E27FC236}">
                <a16:creationId xmlns:a16="http://schemas.microsoft.com/office/drawing/2014/main" id="{7948E157-5D49-E97C-73EA-7BB1AAB630AD}"/>
              </a:ext>
            </a:extLst>
          </p:cNvPr>
          <p:cNvPicPr>
            <a:picLocks noChangeAspect="1"/>
          </p:cNvPicPr>
          <p:nvPr/>
        </p:nvPicPr>
        <p:blipFill>
          <a:blip r:embed="rId7">
            <a:extLst>
              <a:ext uri="{96DAC541-7B7A-43D3-8B79-37D633B846F1}">
                <asvg:svgBlip xmlns:asvg="http://schemas.microsoft.com/office/drawing/2016/SVG/main" r:embed="rId6"/>
              </a:ext>
            </a:extLst>
          </a:blip>
          <a:stretch>
            <a:fillRect/>
          </a:stretch>
        </p:blipFill>
        <p:spPr>
          <a:xfrm>
            <a:off x="-268529" y="6717723"/>
            <a:ext cx="13632763" cy="7352512"/>
          </a:xfrm>
          <a:prstGeom prst="rect">
            <a:avLst/>
          </a:prstGeom>
        </p:spPr>
      </p:pic>
      <p:sp>
        <p:nvSpPr>
          <p:cNvPr id="5" name="Text Placeholder 13">
            <a:extLst>
              <a:ext uri="{FF2B5EF4-FFF2-40B4-BE49-F238E27FC236}">
                <a16:creationId xmlns:a16="http://schemas.microsoft.com/office/drawing/2014/main" id="{C79F5C36-1696-53C0-7134-D0681A89D09F}"/>
              </a:ext>
            </a:extLst>
          </p:cNvPr>
          <p:cNvSpPr txBox="1"/>
          <p:nvPr/>
        </p:nvSpPr>
        <p:spPr>
          <a:xfrm>
            <a:off x="2352435" y="2387938"/>
            <a:ext cx="8208964" cy="4791306"/>
          </a:xfrm>
          <a:prstGeom prst="rect">
            <a:avLst/>
          </a:prstGeom>
        </p:spPr>
        <p:txBody>
          <a:bodyPr lIns="91440" tIns="45720" rIns="91440" bIns="45720" numCol="1" spcCol="457200" anchor="t"/>
          <a:lstStyle>
            <a:lvl1pPr marL="0" algn="l" defTabSz="457200" rtl="0" eaLnBrk="1" latinLnBrk="0" hangingPunct="1">
              <a:buNone/>
              <a:defRPr sz="8000" b="1" i="0" kern="1200">
                <a:solidFill>
                  <a:srgbClr val="96B5AE"/>
                </a:solidFill>
                <a:latin typeface="Franklin Gothic Demi" panose="020b060302010202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866775" indent="-410845"/>
            <a:endParaRPr lang="en-US" sz="1100">
              <a:solidFill>
                <a:schemeClr val="bg1"/>
              </a:solidFill>
              <a:latin typeface="Franklin Gothic Demi"/>
            </a:endParaRPr>
          </a:p>
          <a:p>
            <a:pPr marL="866775" indent="-410845">
              <a:defRPr sz="4000">
                <a:solidFill>
                  <a:schemeClr val="bg1"/>
                </a:solidFill>
                <a:latin typeface="Franklin Gothic Demi"/>
              </a:defRPr>
            </a:pPr>
            <a:r>
              <a:rPr/>
              <a:t>El porqué detrás de </a:t>
            </a:r>
            <a:r>
              <a:rPr lang="en-US"/>
              <a:t>las matemáticas</a:t>
            </a:r>
            <a:endParaRPr sz="4000">
              <a:solidFill>
                <a:schemeClr val="bg1"/>
              </a:solidFill>
            </a:endParaRPr>
          </a:p>
          <a:p>
            <a:pPr marL="866775" indent="-410845">
              <a:buClr>
                <a:srgbClr val="ED7D31"/>
              </a:buClr>
            </a:pPr>
            <a:endParaRPr sz="4000" baseline="30000">
              <a:solidFill>
                <a:schemeClr val="bg1"/>
              </a:solidFill>
            </a:endParaRPr>
          </a:p>
          <a:p>
            <a:pPr marL="866775" indent="-410845">
              <a:buClr>
                <a:schemeClr val="bg1"/>
              </a:buClr>
              <a:buFont typeface="Arial" panose="020b0604020202020204" pitchFamily="34" charset="0"/>
              <a:buChar char="•"/>
              <a:defRPr sz="3600" b="0">
                <a:solidFill>
                  <a:schemeClr val="bg1"/>
                </a:solidFill>
                <a:latin typeface="Franklin Gothic Book"/>
              </a:defRPr>
            </a:pPr>
            <a:r>
              <a:rPr sz="3000"/>
              <a:t>Desarrollo de problemas de simples a complejos</a:t>
            </a:r>
            <a:endParaRPr sz="3000" b="0">
              <a:solidFill>
                <a:schemeClr val="bg1"/>
              </a:solidFill>
              <a:latin typeface="Franklin Gothic Book" panose="020b0503020102020204" pitchFamily="34" charset="0"/>
            </a:endParaRPr>
          </a:p>
          <a:p>
            <a:pPr marL="866775" indent="-410845">
              <a:buClr>
                <a:srgbClr val="FFFFFF"/>
              </a:buClr>
              <a:buFont typeface="Arial" panose="020b0604020202020204" pitchFamily="34" charset="0"/>
              <a:buChar char="•"/>
              <a:defRPr sz="3600" b="0">
                <a:solidFill>
                  <a:schemeClr val="bg1"/>
                </a:solidFill>
                <a:latin typeface="Franklin Gothic Book"/>
              </a:defRPr>
            </a:pPr>
            <a:r>
              <a:rPr sz="3000" err="1"/>
              <a:t>Modelos prácticos y pictóricos</a:t>
            </a:r>
            <a:endParaRPr sz="3000" b="0">
              <a:solidFill>
                <a:schemeClr val="bg1"/>
              </a:solidFill>
              <a:latin typeface="Franklin Gothic Book" panose="020b0503020102020204" pitchFamily="34" charset="0"/>
            </a:endParaRPr>
          </a:p>
          <a:p>
            <a:pPr marL="866775" indent="-410845">
              <a:buClr>
                <a:srgbClr val="FFFFFF"/>
              </a:buClr>
              <a:buFont typeface="Arial" panose="020b0604020202020204" pitchFamily="34" charset="0"/>
              <a:buChar char="•"/>
              <a:defRPr sz="3600" b="0">
                <a:solidFill>
                  <a:schemeClr val="bg1"/>
                </a:solidFill>
                <a:latin typeface="Franklin Gothic Book"/>
              </a:defRPr>
            </a:pPr>
            <a:r>
              <a:rPr sz="3000" err="1"/>
              <a:t>Oportunidades de práctica </a:t>
            </a:r>
            <a:endParaRPr sz="3000" b="0">
              <a:solidFill>
                <a:schemeClr val="bg1"/>
              </a:solidFill>
              <a:latin typeface="Franklin Gothic Book" panose="020b0503020102020204" pitchFamily="34" charset="0"/>
            </a:endParaRPr>
          </a:p>
          <a:p>
            <a:pPr marL="866775" indent="-410845">
              <a:buClr>
                <a:srgbClr val="FFFFFF"/>
              </a:buClr>
              <a:buFont typeface="Arial" panose="020b0604020202020204" pitchFamily="34" charset="0"/>
              <a:buChar char="•"/>
              <a:defRPr sz="3600" b="0">
                <a:solidFill>
                  <a:schemeClr val="bg1"/>
                </a:solidFill>
                <a:latin typeface="Franklin Gothic Book"/>
              </a:defRPr>
            </a:pPr>
            <a:r>
              <a:rPr sz="3000"/>
              <a:t>¿Cómo razonan las personas expertas en matemáticas</a:t>
            </a:r>
            <a:r>
              <a:rPr sz="3200"/>
              <a:t>?</a:t>
            </a:r>
            <a:endParaRPr sz="3600" b="0">
              <a:solidFill>
                <a:schemeClr val="bg1"/>
              </a:solidFill>
              <a:latin typeface="Franklin Gothic Book" panose="020b0503020102020204" pitchFamily="34" charset="0"/>
            </a:endParaRPr>
          </a:p>
        </p:txBody>
      </p:sp>
      <p:sp>
        <p:nvSpPr>
          <p:cNvPr id="6" name="Text Placeholder 13">
            <a:extLst>
              <a:ext uri="{FF2B5EF4-FFF2-40B4-BE49-F238E27FC236}">
                <a16:creationId xmlns:a16="http://schemas.microsoft.com/office/drawing/2014/main" id="{803575E9-0006-F03A-4820-4E2F879703EC}"/>
              </a:ext>
            </a:extLst>
          </p:cNvPr>
          <p:cNvSpPr txBox="1"/>
          <p:nvPr/>
        </p:nvSpPr>
        <p:spPr>
          <a:xfrm>
            <a:off x="2362283" y="8211483"/>
            <a:ext cx="7932064" cy="4019215"/>
          </a:xfrm>
          <a:prstGeom prst="rect">
            <a:avLst/>
          </a:prstGeom>
        </p:spPr>
        <p:txBody>
          <a:bodyPr lIns="91440" tIns="45720" rIns="91440" bIns="45720" numCol="1" spcCol="457200" anchor="t"/>
          <a:lstStyle>
            <a:lvl1pPr marL="0" algn="l" defTabSz="457200" rtl="0" eaLnBrk="1" latinLnBrk="0" hangingPunct="1">
              <a:buNone/>
              <a:defRPr sz="8000" b="1" i="0" kern="1200">
                <a:solidFill>
                  <a:srgbClr val="96B5AE"/>
                </a:solidFill>
                <a:latin typeface="Franklin Gothic Demi" panose="020b060302010202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915670" indent="-460375"/>
            <a:endParaRPr lang="en-US" sz="1100">
              <a:solidFill>
                <a:schemeClr val="bg1"/>
              </a:solidFill>
              <a:latin typeface="Franklin Gothic Demi"/>
            </a:endParaRPr>
          </a:p>
          <a:p>
            <a:pPr marL="915670" indent="-460375">
              <a:defRPr sz="4000">
                <a:solidFill>
                  <a:schemeClr val="bg1"/>
                </a:solidFill>
                <a:latin typeface="Franklin Gothic Demi"/>
              </a:defRPr>
            </a:pPr>
            <a:r>
              <a:rPr err="1"/>
              <a:t>Experiencias matemáticas divertidas</a:t>
            </a:r>
            <a:endParaRPr>
              <a:solidFill>
                <a:schemeClr val="bg1"/>
              </a:solidFill>
            </a:endParaRPr>
          </a:p>
          <a:p>
            <a:pPr marL="915670" indent="-460375">
              <a:buClr>
                <a:srgbClr val="ED7D31"/>
              </a:buClr>
            </a:pPr>
            <a:endParaRPr sz="4000" baseline="30000">
              <a:solidFill>
                <a:schemeClr val="bg1"/>
              </a:solidFill>
            </a:endParaRPr>
          </a:p>
          <a:p>
            <a:pPr marL="915670" indent="-460375">
              <a:buClr>
                <a:schemeClr val="bg1"/>
              </a:buClr>
              <a:buFont typeface="Arial" panose="020b0604020202020204" pitchFamily="34" charset="0"/>
              <a:buChar char="•"/>
              <a:defRPr sz="3600" b="0">
                <a:solidFill>
                  <a:schemeClr val="bg1"/>
                </a:solidFill>
                <a:latin typeface="Franklin Gothic Book"/>
              </a:defRPr>
            </a:pPr>
            <a:r>
              <a:rPr sz="3000" err="1"/>
              <a:t>Conexiones con la vida real</a:t>
            </a:r>
            <a:endParaRPr sz="3000" b="0">
              <a:solidFill>
                <a:schemeClr val="bg1"/>
              </a:solidFill>
              <a:latin typeface="Franklin Gothic Book" panose="020b0503020102020204" pitchFamily="34" charset="0"/>
            </a:endParaRPr>
          </a:p>
          <a:p>
            <a:pPr marL="915670" indent="-460375">
              <a:buClr>
                <a:srgbClr val="FFFFFF"/>
              </a:buClr>
              <a:buFont typeface="Arial" panose="020b0604020202020204" pitchFamily="34" charset="0"/>
              <a:buChar char="•"/>
              <a:defRPr sz="3600" b="0">
                <a:solidFill>
                  <a:schemeClr val="bg1"/>
                </a:solidFill>
                <a:latin typeface="Franklin Gothic Book"/>
              </a:defRPr>
            </a:pPr>
            <a:r>
              <a:rPr sz="3000" err="1"/>
              <a:t>Aprendizaje interactivo</a:t>
            </a:r>
            <a:endParaRPr sz="3000" b="0">
              <a:solidFill>
                <a:schemeClr val="bg1"/>
              </a:solidFill>
              <a:latin typeface="Franklin Gothic Book" panose="020b0503020102020204" pitchFamily="34" charset="0"/>
            </a:endParaRPr>
          </a:p>
          <a:p>
            <a:pPr marL="915670" indent="-460375">
              <a:buClr>
                <a:srgbClr val="FFFFFF"/>
              </a:buClr>
              <a:buFont typeface="Arial" panose="020b0604020202020204" pitchFamily="34" charset="0"/>
              <a:buChar char="•"/>
              <a:defRPr sz="3600" b="0">
                <a:solidFill>
                  <a:schemeClr val="bg1"/>
                </a:solidFill>
                <a:latin typeface="Franklin Gothic Book"/>
              </a:defRPr>
            </a:pPr>
            <a:r>
              <a:rPr sz="3000" err="1"/>
              <a:t>Conversaciones sobre matemáticas</a:t>
            </a:r>
            <a:endParaRPr sz="3000" b="0">
              <a:solidFill>
                <a:schemeClr val="bg1"/>
              </a:solidFill>
              <a:latin typeface="Franklin Gothic Book" panose="020b0503020102020204" pitchFamily="34" charset="0"/>
            </a:endParaRPr>
          </a:p>
          <a:p>
            <a:pPr marL="915670" indent="-460375">
              <a:buClr>
                <a:srgbClr val="FFFFFF"/>
              </a:buClr>
              <a:buFont typeface="Arial" panose="020b0604020202020204" pitchFamily="34" charset="0"/>
              <a:buChar char="•"/>
              <a:defRPr sz="3600" b="0">
                <a:solidFill>
                  <a:schemeClr val="bg1"/>
                </a:solidFill>
                <a:latin typeface="Franklin Gothic Book"/>
              </a:defRPr>
            </a:pPr>
            <a:r>
              <a:rPr sz="3000" err="1"/>
              <a:t>Colaboración entre pares</a:t>
            </a:r>
            <a:endParaRPr sz="3000" b="0">
              <a:solidFill>
                <a:schemeClr val="bg1"/>
              </a:solidFill>
              <a:latin typeface="Franklin Gothic Book" panose="020b0503020102020204" pitchFamily="34" charset="0"/>
            </a:endParaRPr>
          </a:p>
        </p:txBody>
      </p:sp>
      <p:sp>
        <p:nvSpPr>
          <p:cNvPr id="4" name="TextBox 3">
            <a:extLst>
              <a:ext uri="{FF2B5EF4-FFF2-40B4-BE49-F238E27FC236}">
                <a16:creationId xmlns:a16="http://schemas.microsoft.com/office/drawing/2014/main" id="{2FA2A1E6-5BF5-0A11-2A0B-8C5CBE9728DB}"/>
              </a:ext>
            </a:extLst>
          </p:cNvPr>
          <p:cNvSpPr txBox="1"/>
          <p:nvPr/>
        </p:nvSpPr>
        <p:spPr>
          <a:xfrm>
            <a:off x="21431276" y="13246040"/>
            <a:ext cx="2882767" cy="307777"/>
          </a:xfrm>
          <a:prstGeom prst="rect">
            <a:avLst/>
          </a:prstGeom>
          <a:noFill/>
        </p:spPr>
        <p:txBody>
          <a:bodyPr wrap="square">
            <a:spAutoFit/>
          </a:bodyPr>
          <a:lstStyle/>
          <a:p>
            <a:pPr algn="r">
              <a:defRPr sz="1400">
                <a:solidFill>
                  <a:schemeClr val="bg1">
                    <a:lumMod val="50000"/>
                  </a:schemeClr>
                </a:solidFill>
              </a:defRPr>
            </a:pPr>
            <a:r>
              <a:t>© 2022 Great Minds PBC</a:t>
            </a:r>
          </a:p>
        </p:txBody>
      </p:sp>
    </p:spTree>
    <p:extLst>
      <p:ext uri="{BB962C8B-B14F-4D97-AF65-F5344CB8AC3E}">
        <p14:creationId xmlns:p14="http://schemas.microsoft.com/office/powerpoint/2010/main" val="3275676439"/>
      </p:ext>
    </p:extLst>
  </p:cSld>
  <p:clrMapOvr>
    <a:masterClrMapping/>
  </p:clrMapOvr>
  <mc:AlternateContent>
    <mc:Choice xmlns:p15="http://schemas.microsoft.com/office/powerpoint/2012/main" Requires="p15">
      <p:transition spd="slow" p14:dur="1250">
        <p15:prstTrans prst="pageCurlDouble"/>
      </p:transition>
    </mc:Choice>
    <mc:Fallback>
      <p:transition spd="slow">
        <p:fade/>
      </p:transition>
    </mc:Fallback>
  </mc:AlternateContent>
  <p:timing/>
</p:sld>
</file>

<file path=ppt/slides/slide3.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3" name="Title 2">
            <a:extLst>
              <a:ext uri="{FF2B5EF4-FFF2-40B4-BE49-F238E27FC236}">
                <a16:creationId xmlns:a16="http://schemas.microsoft.com/office/drawing/2014/main" id="{7B72C4C3-FDEA-4364-A7FC-31C4A3F970CC}"/>
              </a:ext>
            </a:extLst>
          </p:cNvPr>
          <p:cNvSpPr>
            <a:spLocks noGrp="1"/>
          </p:cNvSpPr>
          <p:nvPr>
            <p:ph type="title"/>
          </p:nvPr>
        </p:nvSpPr>
        <p:spPr>
          <a:xfrm>
            <a:off x="1664930" y="262177"/>
            <a:ext cx="18004006" cy="1237124"/>
          </a:xfrm>
        </p:spPr>
        <p:txBody>
          <a:bodyPr>
            <a:normAutofit/>
          </a:bodyPr>
          <a:lstStyle/>
          <a:p>
            <a:pPr>
              <a:defRPr b="1">
                <a:latin typeface="Franklin Gothic ATF" panose="020b0503060602040204" pitchFamily="34" charset="77"/>
              </a:defRPr>
            </a:pPr>
            <a:r>
              <a:rPr err="1"/>
              <a:t>Materiales</a:t>
            </a:r>
            <a:r>
              <a:t> para </a:t>
            </a:r>
            <a:r>
              <a:rPr err="1"/>
              <a:t>estudiantes</a:t>
            </a:r>
            <a:r>
              <a:t> l </a:t>
            </a:r>
            <a:r>
              <a:rPr>
                <a:solidFill>
                  <a:srgbClr val="F26A36"/>
                </a:solidFill>
              </a:rPr>
              <a:t>K–5</a:t>
            </a:r>
            <a:endParaRPr b="1">
              <a:solidFill>
                <a:srgbClr val="F36B33"/>
              </a:solidFill>
              <a:latin typeface="Franklin Gothic ATF" panose="020b0503060602040204" pitchFamily="34" charset="77"/>
            </a:endParaRPr>
          </a:p>
        </p:txBody>
      </p:sp>
      <p:grpSp>
        <p:nvGrpSpPr>
          <p:cNvPr id="13" name="Group 12">
            <a:extLst>
              <a:ext uri="{FF2B5EF4-FFF2-40B4-BE49-F238E27FC236}">
                <a16:creationId xmlns:a16="http://schemas.microsoft.com/office/drawing/2014/main" id="{FFF1A09D-61E2-E30E-07E6-51167FB2B5E2}"/>
              </a:ext>
            </a:extLst>
          </p:cNvPr>
          <p:cNvGrpSpPr/>
          <p:nvPr/>
        </p:nvGrpSpPr>
        <p:grpSpPr>
          <a:xfrm>
            <a:off x="2323915" y="7175284"/>
            <a:ext cx="9138152" cy="6097872"/>
            <a:chOff x="2323915" y="7175284"/>
            <a:chExt cx="9138152" cy="6097872"/>
          </a:xfrm>
        </p:grpSpPr>
        <p:pic>
          <p:nvPicPr>
            <p:cNvPr id="4" name="Picture 3" descr="A screenshot of a computer&#10;&#10;Description automatically generated">
              <a:extLst>
                <a:ext uri="{FF2B5EF4-FFF2-40B4-BE49-F238E27FC236}">
                  <a16:creationId xmlns:a16="http://schemas.microsoft.com/office/drawing/2014/main" id="{C38A4862-649D-D0B2-21E6-6C84FC3714AD}"/>
                </a:ext>
              </a:extLst>
            </p:cNvPr>
            <p:cNvPicPr>
              <a:picLocks noChangeAspect="1"/>
            </p:cNvPicPr>
            <p:nvPr/>
          </p:nvPicPr>
          <p:blipFill>
            <a:blip r:embed="rId3"/>
            <a:stretch>
              <a:fillRect/>
            </a:stretch>
          </p:blipFill>
          <p:spPr>
            <a:xfrm>
              <a:off x="4583017" y="8747732"/>
              <a:ext cx="4640617" cy="2396514"/>
            </a:xfrm>
            <a:prstGeom prst="rect">
              <a:avLst/>
            </a:prstGeom>
          </p:spPr>
        </p:pic>
        <p:pic>
          <p:nvPicPr>
            <p:cNvPr id="10" name="Picture 9">
              <a:extLst>
                <a:ext uri="{FF2B5EF4-FFF2-40B4-BE49-F238E27FC236}">
                  <a16:creationId xmlns:a16="http://schemas.microsoft.com/office/drawing/2014/main" id="{18F22E3E-A6F3-6C36-687A-69C052594CC6}"/>
                </a:ext>
              </a:extLst>
            </p:cNvPr>
            <p:cNvPicPr>
              <a:picLocks noChangeAspect="1"/>
            </p:cNvPicPr>
            <p:nvPr/>
          </p:nvPicPr>
          <p:blipFill>
            <a:blip r:embed="rId4"/>
            <a:stretch>
              <a:fillRect/>
            </a:stretch>
          </p:blipFill>
          <p:spPr>
            <a:xfrm>
              <a:off x="3741515" y="7175284"/>
              <a:ext cx="6327850" cy="5912020"/>
            </a:xfrm>
            <a:prstGeom prst="rect">
              <a:avLst/>
            </a:prstGeom>
          </p:spPr>
        </p:pic>
        <p:sp>
          <p:nvSpPr>
            <p:cNvPr id="12" name="Text Placeholder 13">
              <a:extLst>
                <a:ext uri="{FF2B5EF4-FFF2-40B4-BE49-F238E27FC236}">
                  <a16:creationId xmlns:a16="http://schemas.microsoft.com/office/drawing/2014/main" id="{6D158F4F-B8B8-384D-A1C2-01DBEC76B8A1}"/>
                </a:ext>
              </a:extLst>
            </p:cNvPr>
            <p:cNvSpPr txBox="1"/>
            <p:nvPr/>
          </p:nvSpPr>
          <p:spPr>
            <a:xfrm>
              <a:off x="2323915" y="12421236"/>
              <a:ext cx="9138152" cy="851920"/>
            </a:xfrm>
            <a:prstGeom prst="rect">
              <a:avLst/>
            </a:prstGeom>
          </p:spPr>
          <p:txBody>
            <a:bodyPr numCol="1" spcCol="457200" anchor="t"/>
            <a:lstStyle>
              <a:lvl1pPr marL="0" algn="l" defTabSz="457200" rtl="0" eaLnBrk="1" latinLnBrk="0" hangingPunct="1">
                <a:buNone/>
                <a:defRPr sz="8000" b="1" i="0" kern="1200">
                  <a:solidFill>
                    <a:srgbClr val="96B5AE"/>
                  </a:solidFill>
                  <a:latin typeface="Franklin Gothic Demi" panose="020b060302010202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sz="4400">
                  <a:solidFill>
                    <a:srgbClr val="F26A36"/>
                  </a:solidFill>
                </a:rPr>
                <a:t>Plataforma</a:t>
              </a:r>
              <a:r>
                <a:rPr sz="4400" b="0">
                  <a:solidFill>
                    <a:schemeClr val="tx1"/>
                  </a:solidFill>
                  <a:latin typeface="Franklin Gothic Book" panose="020b0503020102020204" pitchFamily="34" charset="0"/>
                </a:rPr>
                <a:t> </a:t>
              </a:r>
              <a:r>
                <a:rPr sz="4400">
                  <a:solidFill>
                    <a:srgbClr val="F26A36"/>
                  </a:solidFill>
                </a:rPr>
                <a:t>digital de </a:t>
              </a:r>
              <a:r>
                <a:rPr sz="4400" b="0">
                  <a:solidFill>
                    <a:schemeClr val="tx1"/>
                  </a:solidFill>
                  <a:latin typeface="Franklin Gothic Book" panose="020b0503020102020204" pitchFamily="34" charset="0"/>
                </a:rPr>
                <a:t>Great Minds</a:t>
              </a:r>
              <a:r>
                <a:rPr sz="3600" b="0" baseline="30000">
                  <a:solidFill>
                    <a:schemeClr val="tx1"/>
                  </a:solidFill>
                  <a:latin typeface="Franklin Gothic Book" panose="020b0503020102020204" pitchFamily="34" charset="0"/>
                </a:rPr>
                <a:t>®</a:t>
              </a:r>
            </a:p>
          </p:txBody>
        </p:sp>
      </p:grpSp>
      <p:grpSp>
        <p:nvGrpSpPr>
          <p:cNvPr id="16" name="Group 15">
            <a:extLst>
              <a:ext uri="{FF2B5EF4-FFF2-40B4-BE49-F238E27FC236}">
                <a16:creationId xmlns:a16="http://schemas.microsoft.com/office/drawing/2014/main" id="{56D18575-00DC-653A-70F1-69ACE698644B}"/>
              </a:ext>
            </a:extLst>
          </p:cNvPr>
          <p:cNvGrpSpPr/>
          <p:nvPr/>
        </p:nvGrpSpPr>
        <p:grpSpPr>
          <a:xfrm>
            <a:off x="2047257" y="2061547"/>
            <a:ext cx="9671081" cy="6439029"/>
            <a:chOff x="2047257" y="2221923"/>
            <a:chExt cx="9671081" cy="6439029"/>
          </a:xfrm>
        </p:grpSpPr>
        <p:pic>
          <p:nvPicPr>
            <p:cNvPr id="6" name="Picture 5">
              <a:extLst>
                <a:ext uri="{FF2B5EF4-FFF2-40B4-BE49-F238E27FC236}">
                  <a16:creationId xmlns:a16="http://schemas.microsoft.com/office/drawing/2014/main" id="{EA27CEEC-FA20-8D52-9B50-9E45BA4D82BF}"/>
                </a:ext>
              </a:extLst>
            </p:cNvPr>
            <p:cNvPicPr>
              <a:picLocks noChangeAspect="1"/>
            </p:cNvPicPr>
            <p:nvPr/>
          </p:nvPicPr>
          <p:blipFill>
            <a:blip r:embed="rId5"/>
            <a:stretch>
              <a:fillRect/>
            </a:stretch>
          </p:blipFill>
          <p:spPr>
            <a:xfrm>
              <a:off x="6057824" y="2385166"/>
              <a:ext cx="5660514" cy="6275786"/>
            </a:xfrm>
            <a:prstGeom prst="rect">
              <a:avLst/>
            </a:prstGeom>
          </p:spPr>
        </p:pic>
        <p:pic>
          <p:nvPicPr>
            <p:cNvPr id="9" name="Picture 8">
              <a:extLst>
                <a:ext uri="{FF2B5EF4-FFF2-40B4-BE49-F238E27FC236}">
                  <a16:creationId xmlns:a16="http://schemas.microsoft.com/office/drawing/2014/main" id="{901D5E2B-299C-8445-1AAF-9BF57EE48CAB}"/>
                </a:ext>
              </a:extLst>
            </p:cNvPr>
            <p:cNvPicPr>
              <a:picLocks noChangeAspect="1"/>
            </p:cNvPicPr>
            <p:nvPr/>
          </p:nvPicPr>
          <p:blipFill>
            <a:blip r:embed="rId6"/>
            <a:stretch>
              <a:fillRect/>
            </a:stretch>
          </p:blipFill>
          <p:spPr>
            <a:xfrm>
              <a:off x="2047257" y="2385166"/>
              <a:ext cx="5660514" cy="6275786"/>
            </a:xfrm>
            <a:prstGeom prst="rect">
              <a:avLst/>
            </a:prstGeom>
          </p:spPr>
        </p:pic>
        <p:sp>
          <p:nvSpPr>
            <p:cNvPr id="15" name="Text Placeholder 13">
              <a:extLst>
                <a:ext uri="{FF2B5EF4-FFF2-40B4-BE49-F238E27FC236}">
                  <a16:creationId xmlns:a16="http://schemas.microsoft.com/office/drawing/2014/main" id="{3603E2D7-F671-5843-8A2C-1C1451AC1D05}"/>
                </a:ext>
              </a:extLst>
            </p:cNvPr>
            <p:cNvSpPr txBox="1"/>
            <p:nvPr/>
          </p:nvSpPr>
          <p:spPr>
            <a:xfrm>
              <a:off x="3666785" y="2221923"/>
              <a:ext cx="6327850" cy="890859"/>
            </a:xfrm>
            <a:prstGeom prst="rect">
              <a:avLst/>
            </a:prstGeom>
          </p:spPr>
          <p:txBody>
            <a:bodyPr numCol="1" spcCol="457200" anchor="t"/>
            <a:lstStyle>
              <a:lvl1pPr marL="0" algn="l" defTabSz="457200" rtl="0" eaLnBrk="1" latinLnBrk="0" hangingPunct="1">
                <a:buNone/>
                <a:defRPr sz="8000" b="1" i="0" kern="1200">
                  <a:solidFill>
                    <a:srgbClr val="96B5AE"/>
                  </a:solidFill>
                  <a:latin typeface="Franklin Gothic Demi" panose="020b060302010202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sz="4400"/>
              </a:pPr>
              <a:r>
                <a:rPr b="0">
                  <a:solidFill>
                    <a:schemeClr val="tx1"/>
                  </a:solidFill>
                  <a:latin typeface="Franklin Gothic Book" panose="020b0503020102020204" pitchFamily="34" charset="0"/>
                </a:rPr>
                <a:t>Libros</a:t>
              </a:r>
              <a:r>
                <a:rPr>
                  <a:solidFill>
                    <a:schemeClr val="tx1"/>
                  </a:solidFill>
                </a:rPr>
                <a:t> </a:t>
              </a:r>
              <a:r>
                <a:rPr i="1" err="1">
                  <a:solidFill>
                    <a:srgbClr val="F26A36"/>
                  </a:solidFill>
                </a:rPr>
                <a:t>Aprender </a:t>
              </a:r>
              <a:r>
                <a:rPr>
                  <a:solidFill>
                    <a:schemeClr val="tx1"/>
                  </a:solidFill>
                </a:rPr>
                <a:t>y</a:t>
              </a:r>
              <a:r>
                <a:rPr i="1">
                  <a:solidFill>
                    <a:srgbClr val="F26A36"/>
                  </a:solidFill>
                </a:rPr>
                <a:t> Aplicar</a:t>
              </a:r>
              <a:r>
                <a:rPr i="1">
                  <a:solidFill>
                    <a:schemeClr val="tx1"/>
                  </a:solidFill>
                </a:rPr>
                <a:t> </a:t>
              </a:r>
            </a:p>
          </p:txBody>
        </p:sp>
      </p:grpSp>
      <p:grpSp>
        <p:nvGrpSpPr>
          <p:cNvPr id="19" name="Group 18">
            <a:extLst>
              <a:ext uri="{FF2B5EF4-FFF2-40B4-BE49-F238E27FC236}">
                <a16:creationId xmlns:a16="http://schemas.microsoft.com/office/drawing/2014/main" id="{57582C4E-B55C-DA42-9B54-C57143E6C5FA}"/>
              </a:ext>
            </a:extLst>
          </p:cNvPr>
          <p:cNvGrpSpPr/>
          <p:nvPr/>
        </p:nvGrpSpPr>
        <p:grpSpPr>
          <a:xfrm>
            <a:off x="12763520" y="2188194"/>
            <a:ext cx="7045403" cy="6842671"/>
            <a:chOff x="2786747" y="2777395"/>
            <a:chExt cx="10471664" cy="9904944"/>
          </a:xfrm>
        </p:grpSpPr>
        <p:pic>
          <p:nvPicPr>
            <p:cNvPr id="20" name="Didax">
              <a:extLst>
                <a:ext uri="{FF2B5EF4-FFF2-40B4-BE49-F238E27FC236}">
                  <a16:creationId xmlns:a16="http://schemas.microsoft.com/office/drawing/2014/main" id="{186D3B49-627F-D54F-9112-A3CDC9987201}"/>
                </a:ext>
              </a:extLst>
            </p:cNvPr>
            <p:cNvPicPr>
              <a:picLocks noChangeAspect="1"/>
            </p:cNvPicPr>
            <p:nvPr/>
          </p:nvPicPr>
          <p:blipFill>
            <a:blip r:embed="rId7"/>
            <a:srcRect l="3678" t="22822" r="49688" b="49910"/>
            <a:stretch>
              <a:fillRect/>
            </a:stretch>
          </p:blipFill>
          <p:spPr>
            <a:xfrm>
              <a:off x="2786747" y="2777395"/>
              <a:ext cx="10471664" cy="7923560"/>
            </a:xfrm>
            <a:prstGeom prst="rect">
              <a:avLst/>
            </a:prstGeom>
            <a:solidFill>
              <a:schemeClr val="bg1"/>
            </a:solidFill>
            <a:effectLst>
              <a:outerShdw blurRad="152400" dir="5400000" algn="ctr" rotWithShape="0">
                <a:srgbClr val="000000">
                  <a:alpha val="40000"/>
                </a:srgbClr>
              </a:outerShdw>
            </a:effectLst>
          </p:spPr>
        </p:pic>
        <p:sp>
          <p:nvSpPr>
            <p:cNvPr id="21" name="Text Placeholder 13">
              <a:extLst>
                <a:ext uri="{FF2B5EF4-FFF2-40B4-BE49-F238E27FC236}">
                  <a16:creationId xmlns:a16="http://schemas.microsoft.com/office/drawing/2014/main" id="{A697DFF8-F4CB-344A-A819-70460ABA8591}"/>
                </a:ext>
              </a:extLst>
            </p:cNvPr>
            <p:cNvSpPr txBox="1"/>
            <p:nvPr/>
          </p:nvSpPr>
          <p:spPr>
            <a:xfrm>
              <a:off x="3439098" y="11698146"/>
              <a:ext cx="7185252" cy="984193"/>
            </a:xfrm>
            <a:prstGeom prst="rect">
              <a:avLst/>
            </a:prstGeom>
          </p:spPr>
          <p:txBody>
            <a:bodyPr numCol="1" spcCol="457200" anchor="t"/>
            <a:lstStyle>
              <a:lvl1pPr marL="0" algn="l" defTabSz="457200" rtl="0" eaLnBrk="1" latinLnBrk="0" hangingPunct="1">
                <a:buNone/>
                <a:defRPr sz="8000" b="1" i="0" kern="1200">
                  <a:solidFill>
                    <a:srgbClr val="96B5AE"/>
                  </a:solidFill>
                  <a:latin typeface="Franklin Gothic Demi" panose="020b060302010202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sz="4400" err="1">
                  <a:solidFill>
                    <a:srgbClr val="F26A36"/>
                  </a:solidFill>
                </a:rPr>
                <a:t>Materiales didácticos </a:t>
              </a:r>
              <a:r>
                <a:rPr sz="4400" b="0" err="1">
                  <a:solidFill>
                    <a:schemeClr val="tx1"/>
                  </a:solidFill>
                  <a:latin typeface="Franklin Gothic Book" panose="020b0503020102020204" pitchFamily="34" charset="0"/>
                </a:rPr>
                <a:t>Didax</a:t>
              </a:r>
              <a:r>
                <a:rPr sz="3600" b="0" baseline="30000">
                  <a:solidFill>
                    <a:schemeClr val="tx1"/>
                  </a:solidFill>
                  <a:latin typeface="Franklin Gothic Book" panose="020b0503020102020204" pitchFamily="34" charset="0"/>
                </a:rPr>
                <a:t>™</a:t>
              </a:r>
              <a:r>
                <a:rPr sz="4400" b="0">
                  <a:solidFill>
                    <a:schemeClr val="tx1"/>
                  </a:solidFill>
                  <a:latin typeface="Franklin Gothic Book" panose="020b0503020102020204" pitchFamily="34" charset="0"/>
                </a:rPr>
                <a:t> </a:t>
              </a:r>
            </a:p>
          </p:txBody>
        </p:sp>
      </p:grpSp>
      <p:pic>
        <p:nvPicPr>
          <p:cNvPr id="7" name="Picture 6" descr="A picture containing chart  Description automatically generated">
            <a:extLst>
              <a:ext uri="{FF2B5EF4-FFF2-40B4-BE49-F238E27FC236}">
                <a16:creationId xmlns:a16="http://schemas.microsoft.com/office/drawing/2014/main" id="{7FC6B9F1-134A-C772-DAA1-2FED5F08D8D4}"/>
              </a:ext>
            </a:extLst>
          </p:cNvPr>
          <p:cNvPicPr>
            <a:picLocks noChangeAspect="1"/>
          </p:cNvPicPr>
          <p:nvPr/>
        </p:nvPicPr>
        <p:blipFill>
          <a:blip r:embed="rId8"/>
          <a:stretch>
            <a:fillRect/>
          </a:stretch>
        </p:blipFill>
        <p:spPr>
          <a:xfrm>
            <a:off x="18036710" y="6740073"/>
            <a:ext cx="5286088" cy="3659600"/>
          </a:xfrm>
          <a:prstGeom prst="rect">
            <a:avLst/>
          </a:prstGeom>
        </p:spPr>
      </p:pic>
    </p:spTree>
    <p:extLst>
      <p:ext uri="{BB962C8B-B14F-4D97-AF65-F5344CB8AC3E}">
        <p14:creationId xmlns:p14="http://schemas.microsoft.com/office/powerpoint/2010/main" val="2575924841"/>
      </p:ext>
    </p:extLst>
  </p:cSld>
  <p:clrMapOvr>
    <a:masterClrMapping/>
  </p:clrMapOvr>
  <mc:AlternateContent>
    <mc:Choice xmlns:p14="http://schemas.microsoft.com/office/powerpoint/2010/main" Requires="p14">
      <p:transition p14:dur="250">
        <p:fade/>
      </p:transition>
    </mc:Choice>
    <mc:Fallback>
      <p:transition>
        <p:fade/>
      </p:transition>
    </mc:Fallback>
  </mc:AlternateContent>
  <p:timing/>
</p:sld>
</file>

<file path=ppt/slides/slide4.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2" name="Title 1">
            <a:extLst>
              <a:ext uri="{FF2B5EF4-FFF2-40B4-BE49-F238E27FC236}">
                <a16:creationId xmlns:a16="http://schemas.microsoft.com/office/drawing/2014/main" id="{8E6DEB96-D05F-4374-B392-BE583A757267}"/>
              </a:ext>
            </a:extLst>
          </p:cNvPr>
          <p:cNvSpPr>
            <a:spLocks noGrp="1"/>
          </p:cNvSpPr>
          <p:nvPr>
            <p:ph type="title"/>
          </p:nvPr>
        </p:nvSpPr>
        <p:spPr/>
        <p:txBody>
          <a:bodyPr/>
          <a:lstStyle/>
          <a:p>
            <a:pPr>
              <a:defRPr b="1">
                <a:latin typeface="Franklin Gothic ATF" panose="020b0503060602040204" pitchFamily="34" charset="77"/>
              </a:defRPr>
            </a:pPr>
            <a:r>
              <a:t>Las matemáticas como una historia…</a:t>
            </a:r>
          </a:p>
        </p:txBody>
      </p:sp>
      <p:pic>
        <p:nvPicPr>
          <p:cNvPr id="3" name="Picture 3" descr="A picture containing table  Description automatically generated">
            <a:extLst>
              <a:ext uri="{FF2B5EF4-FFF2-40B4-BE49-F238E27FC236}">
                <a16:creationId xmlns:a16="http://schemas.microsoft.com/office/drawing/2014/main" id="{7A995511-509E-C164-F219-D16578AA3BBA}"/>
              </a:ext>
            </a:extLst>
          </p:cNvPr>
          <p:cNvPicPr>
            <a:picLocks noChangeAspect="1"/>
          </p:cNvPicPr>
          <p:nvPr/>
        </p:nvPicPr>
        <p:blipFill>
          <a:blip r:embed="rId3"/>
          <a:stretch>
            <a:fillRect/>
          </a:stretch>
        </p:blipFill>
        <p:spPr>
          <a:xfrm>
            <a:off x="2438719" y="1624059"/>
            <a:ext cx="20081312" cy="11396569"/>
          </a:xfrm>
          <a:prstGeom prst="rect">
            <a:avLst/>
          </a:prstGeom>
        </p:spPr>
      </p:pic>
    </p:spTree>
    <p:extLst>
      <p:ext uri="{BB962C8B-B14F-4D97-AF65-F5344CB8AC3E}">
        <p14:creationId xmlns:p14="http://schemas.microsoft.com/office/powerpoint/2010/main" val="3001066050"/>
      </p:ext>
    </p:extLst>
  </p:cSld>
  <p:clrMapOvr>
    <a:masterClrMapping/>
  </p:clrMapOvr>
  <mc:AlternateContent>
    <mc:Choice xmlns:p14="http://schemas.microsoft.com/office/powerpoint/2010/main" Requires="p14">
      <p:transition spd="med" p14:dur="700">
        <p:fade/>
      </p:transition>
    </mc:Choice>
    <mc:Fallback>
      <p:transition spd="med">
        <p:fade/>
      </p:transition>
    </mc:Fallback>
  </mc:AlternateContent>
  <p:timing/>
</p:sld>
</file>

<file path=ppt/slides/slide5.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3" name="Title 2">
            <a:extLst>
              <a:ext uri="{FF2B5EF4-FFF2-40B4-BE49-F238E27FC236}">
                <a16:creationId xmlns:a16="http://schemas.microsoft.com/office/drawing/2014/main" id="{BF02CC0D-629E-4E10-B4F1-30D3A53FD40E}"/>
              </a:ext>
            </a:extLst>
          </p:cNvPr>
          <p:cNvSpPr>
            <a:spLocks noGrp="1"/>
          </p:cNvSpPr>
          <p:nvPr>
            <p:ph type="title"/>
          </p:nvPr>
        </p:nvSpPr>
        <p:spPr>
          <a:xfrm>
            <a:off x="1768802" y="444026"/>
            <a:ext cx="17159066" cy="919194"/>
          </a:xfrm>
        </p:spPr>
        <p:txBody>
          <a:bodyPr>
            <a:normAutofit/>
          </a:bodyPr>
          <a:lstStyle/>
          <a:p>
            <a:pPr>
              <a:defRPr b="1">
                <a:latin typeface="Franklin Gothic ATF" panose="020b0503060602040204" pitchFamily="34" charset="77"/>
              </a:defRPr>
            </a:pPr>
            <a:r>
              <a:t>Una historia de unidades</a:t>
            </a:r>
            <a:endParaRPr b="1">
              <a:solidFill>
                <a:srgbClr val="F26A36"/>
              </a:solidFill>
              <a:latin typeface="Franklin Gothic ATF" panose="020b0503060602040204" pitchFamily="34" charset="77"/>
            </a:endParaRPr>
          </a:p>
        </p:txBody>
      </p:sp>
      <p:pic>
        <p:nvPicPr>
          <p:cNvPr id="10" name="Picture 9">
            <a:extLst>
              <a:ext uri="{FF2B5EF4-FFF2-40B4-BE49-F238E27FC236}">
                <a16:creationId xmlns:a16="http://schemas.microsoft.com/office/drawing/2014/main" id="{EE7E7B6F-A3C4-464E-99E6-27C94E7DF391}"/>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9671464" y="2833727"/>
            <a:ext cx="4824024" cy="3830234"/>
          </a:xfrm>
          <a:prstGeom prst="rect">
            <a:avLst/>
          </a:prstGeom>
        </p:spPr>
      </p:pic>
      <p:pic>
        <p:nvPicPr>
          <p:cNvPr id="16" name="Picture 15">
            <a:extLst>
              <a:ext uri="{FF2B5EF4-FFF2-40B4-BE49-F238E27FC236}">
                <a16:creationId xmlns:a16="http://schemas.microsoft.com/office/drawing/2014/main" id="{E1287472-A125-0C43-9844-31C0E5ABAF47}"/>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16416623" y="7510072"/>
            <a:ext cx="5259596" cy="4482090"/>
          </a:xfrm>
          <a:prstGeom prst="rect">
            <a:avLst/>
          </a:prstGeom>
        </p:spPr>
      </p:pic>
      <p:pic>
        <p:nvPicPr>
          <p:cNvPr id="17" name="Picture 16">
            <a:extLst>
              <a:ext uri="{FF2B5EF4-FFF2-40B4-BE49-F238E27FC236}">
                <a16:creationId xmlns:a16="http://schemas.microsoft.com/office/drawing/2014/main" id="{0A2BEB72-FC28-4645-9FD9-6B51B1F9D409}"/>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9294926" y="7360294"/>
            <a:ext cx="5353014" cy="4394266"/>
          </a:xfrm>
          <a:prstGeom prst="rect">
            <a:avLst/>
          </a:prstGeom>
        </p:spPr>
      </p:pic>
      <p:grpSp>
        <p:nvGrpSpPr>
          <p:cNvPr id="18" name="Group 17">
            <a:extLst>
              <a:ext uri="{FF2B5EF4-FFF2-40B4-BE49-F238E27FC236}">
                <a16:creationId xmlns:a16="http://schemas.microsoft.com/office/drawing/2014/main" id="{86843C72-B735-D344-B1AC-79D1BCF59AFD}"/>
              </a:ext>
            </a:extLst>
          </p:cNvPr>
          <p:cNvGrpSpPr/>
          <p:nvPr/>
        </p:nvGrpSpPr>
        <p:grpSpPr>
          <a:xfrm>
            <a:off x="2407170" y="7420131"/>
            <a:ext cx="5639809" cy="4381339"/>
            <a:chOff x="2299490" y="7223444"/>
            <a:chExt cx="6008766" cy="4667967"/>
          </a:xfrm>
        </p:grpSpPr>
        <p:pic>
          <p:nvPicPr>
            <p:cNvPr id="19" name="Picture 18">
              <a:extLst>
                <a:ext uri="{FF2B5EF4-FFF2-40B4-BE49-F238E27FC236}">
                  <a16:creationId xmlns:a16="http://schemas.microsoft.com/office/drawing/2014/main" id="{E1ADD869-3A37-F644-BB61-C7959A9170C0}"/>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2299490" y="7223444"/>
              <a:ext cx="6008766" cy="4667967"/>
            </a:xfrm>
            <a:prstGeom prst="rect">
              <a:avLst/>
            </a:prstGeom>
          </p:spPr>
        </p:pic>
        <p:sp>
          <p:nvSpPr>
            <p:cNvPr id="20" name="Oval 19">
              <a:extLst>
                <a:ext uri="{FF2B5EF4-FFF2-40B4-BE49-F238E27FC236}">
                  <a16:creationId xmlns:a16="http://schemas.microsoft.com/office/drawing/2014/main" id="{062E76DB-AC5C-6445-B79B-948D6D371DBF}"/>
                </a:ext>
              </a:extLst>
            </p:cNvPr>
            <p:cNvSpPr/>
            <p:nvPr/>
          </p:nvSpPr>
          <p:spPr>
            <a:xfrm>
              <a:off x="2707040" y="9973158"/>
              <a:ext cx="1650865" cy="1650865"/>
            </a:xfrm>
            <a:prstGeom prst="ellipse">
              <a:avLst/>
            </a:prstGeom>
            <a:solidFill>
              <a:srgbClr val="E6E7E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sp>
          <p:nvSpPr>
            <p:cNvPr id="21" name="Oval 20">
              <a:extLst>
                <a:ext uri="{FF2B5EF4-FFF2-40B4-BE49-F238E27FC236}">
                  <a16:creationId xmlns:a16="http://schemas.microsoft.com/office/drawing/2014/main" id="{AAE3C9C6-2958-054E-8A8A-1DE1AB949413}"/>
                </a:ext>
              </a:extLst>
            </p:cNvPr>
            <p:cNvSpPr/>
            <p:nvPr/>
          </p:nvSpPr>
          <p:spPr>
            <a:xfrm>
              <a:off x="6305228" y="9960243"/>
              <a:ext cx="1650865" cy="1650865"/>
            </a:xfrm>
            <a:prstGeom prst="ellipse">
              <a:avLst/>
            </a:prstGeom>
            <a:solidFill>
              <a:srgbClr val="F9FAF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sp>
          <p:nvSpPr>
            <p:cNvPr id="22" name="Oval 21">
              <a:extLst>
                <a:ext uri="{FF2B5EF4-FFF2-40B4-BE49-F238E27FC236}">
                  <a16:creationId xmlns:a16="http://schemas.microsoft.com/office/drawing/2014/main" id="{2E5D7B83-900B-4443-B38B-994D218BC369}"/>
                </a:ext>
              </a:extLst>
            </p:cNvPr>
            <p:cNvSpPr/>
            <p:nvPr/>
          </p:nvSpPr>
          <p:spPr>
            <a:xfrm>
              <a:off x="4494509" y="7421104"/>
              <a:ext cx="1650865" cy="1650865"/>
            </a:xfrm>
            <a:prstGeom prst="ellipse">
              <a:avLst/>
            </a:prstGeom>
            <a:solidFill>
              <a:srgbClr val="F9FAF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mc:AlternateContent>
          <mc:Choice Requires="a14">
            <p:sp>
              <p:nvSpPr>
                <p:cNvPr id="23" name="TextBox 22">
                  <a:extLst>
                    <a:ext uri="{FF2B5EF4-FFF2-40B4-BE49-F238E27FC236}">
                      <a16:creationId xmlns:a16="http://schemas.microsoft.com/office/drawing/2014/main" id="{A18D98EA-43D9-BE4D-9EB3-FA1FF2CF5E7F}"/>
                    </a:ext>
                  </a:extLst>
                </p:cNvPr>
                <p:cNvSpPr txBox="1"/>
                <p:nvPr/>
              </p:nvSpPr>
              <p:spPr>
                <a:xfrm>
                  <a:off x="4834529" y="7470871"/>
                  <a:ext cx="1101324" cy="1495089"/>
                </a:xfrm>
                <a:prstGeom prst="rect">
                  <a:avLst/>
                </a:prstGeom>
                <a:noFill/>
              </p:spPr>
              <p:txBody>
                <a:bodyPr wrap="square">
                  <a:spAutoFit/>
                </a:bodyPr>
                <a:lstStyle/>
                <a:p>
                  <a:pPr algn="ctr"/>
                  <a14:m>
                    <m:oMathPara>
                      <m:oMathParaPr>
                        <m:jc/>
                      </m:oMathParaPr>
                      <m:oMath>
                        <m:f>
                          <m:fPr>
                            <m:type m:val="bar"/>
                            <m:ctrlPr>
                              <a:rPr lang="en-US" sz="4800" i="1" smtClean="0">
                                <a:latin typeface="Cambria Math" panose="02040503050406030204" pitchFamily="18" charset="0"/>
                              </a:rPr>
                            </m:ctrlPr>
                          </m:fPr>
                          <m:num>
                            <m:r>
                              <a:rPr lang="en-US" sz="4800" b="0" i="1" smtClean="0">
                                <a:latin typeface="Cambria Math" panose="02040503050406030204" pitchFamily="18" charset="0"/>
                              </a:rPr>
                              <m:t>5</m:t>
                            </m:r>
                          </m:num>
                          <m:den>
                            <m:r>
                              <a:rPr lang="en-US" sz="4800" b="0" i="1" smtClean="0">
                                <a:latin typeface="Cambria Math" panose="02040503050406030204" pitchFamily="18" charset="0"/>
                              </a:rPr>
                              <m:t>5</m:t>
                            </m:r>
                          </m:den>
                        </m:f>
                      </m:oMath>
                    </m:oMathPara>
                  </a14:m>
                  <a:endParaRPr sz="4800">
                    <a:latin typeface="Cambria Math" panose="02040503050406030204" pitchFamily="18" charset="0"/>
                    <a:ea typeface="Cambria Math" panose="02040503050406030204" pitchFamily="18" charset="0"/>
                  </a:endParaRPr>
                </a:p>
              </p:txBody>
            </p:sp>
          </mc:Choice>
          <mc:Fallback>
            <p:sp>
              <p:nvSpPr>
                <p:cNvPr id="23" name="TextBox 22">
                  <a:extLst>
                    <a:ext uri="{FF2B5EF4-FFF2-40B4-BE49-F238E27FC236}">
                      <a16:creationId xmlns:a16="http://schemas.microsoft.com/office/drawing/2014/main" id="{A18D98EA-43D9-BE4D-9EB3-FA1FF2CF5E7F}"/>
                    </a:ext>
                  </a:extLst>
                </p:cNvPr>
                <p:cNvSpPr txBox="1">
                  <a:spLocks noRot="1" noChangeAspect="1" noMove="1" noResize="1" noEditPoints="1" noAdjustHandles="1" noChangeArrowheads="1" noChangeShapeType="1" noTextEdit="1"/>
                </p:cNvSpPr>
                <p:nvPr/>
              </p:nvSpPr>
              <p:spPr>
                <a:xfrm>
                  <a:off x="4834529" y="7470871"/>
                  <a:ext cx="1101324" cy="1495089"/>
                </a:xfrm>
                <a:prstGeom prst="rect">
                  <a:avLst/>
                </a:prstGeom>
                <a:blipFill>
                  <a:blip r:embed="rId7"/>
                  <a:stretch>
                    <a:fillRect b="-2165"/>
                  </a:stretch>
                </a:blipFill>
              </p:spPr>
              <p:txBody>
                <a:bodyPr/>
                <a:lstStyle/>
                <a:p>
                  <a:r>
                    <a:rPr lang="en-US">
                      <a:noFill/>
                    </a:rPr>
                    <a:t> </a:t>
                  </a:r>
                </a:p>
              </p:txBody>
            </p:sp>
          </mc:Fallback>
        </mc:AlternateContent>
        <mc:AlternateContent>
          <mc:Choice Requires="a14">
            <p:sp>
              <p:nvSpPr>
                <p:cNvPr id="24" name="TextBox 23">
                  <a:extLst>
                    <a:ext uri="{FF2B5EF4-FFF2-40B4-BE49-F238E27FC236}">
                      <a16:creationId xmlns:a16="http://schemas.microsoft.com/office/drawing/2014/main" id="{EEF4CFF2-6933-5B45-9AFE-928EE53E18BC}"/>
                    </a:ext>
                  </a:extLst>
                </p:cNvPr>
                <p:cNvSpPr txBox="1"/>
                <p:nvPr/>
              </p:nvSpPr>
              <p:spPr>
                <a:xfrm>
                  <a:off x="6614252" y="10025508"/>
                  <a:ext cx="1101324" cy="1495089"/>
                </a:xfrm>
                <a:prstGeom prst="rect">
                  <a:avLst/>
                </a:prstGeom>
                <a:noFill/>
              </p:spPr>
              <p:txBody>
                <a:bodyPr wrap="square">
                  <a:spAutoFit/>
                </a:bodyPr>
                <a:lstStyle/>
                <a:p>
                  <a:pPr algn="ctr"/>
                  <a14:m>
                    <m:oMathPara>
                      <m:oMathParaPr>
                        <m:jc/>
                      </m:oMathParaPr>
                      <m:oMath>
                        <m:f>
                          <m:fPr>
                            <m:type m:val="bar"/>
                            <m:ctrlPr>
                              <a:rPr lang="en-US" sz="4800" i="1" smtClean="0">
                                <a:latin typeface="Cambria Math" panose="02040503050406030204" pitchFamily="18" charset="0"/>
                              </a:rPr>
                            </m:ctrlPr>
                          </m:fPr>
                          <m:num>
                            <m:r>
                              <a:rPr lang="en-US" sz="4800" b="0" i="1" smtClean="0">
                                <a:latin typeface="Cambria Math" panose="02040503050406030204" pitchFamily="18" charset="0"/>
                              </a:rPr>
                              <m:t>3</m:t>
                            </m:r>
                          </m:num>
                          <m:den>
                            <m:r>
                              <a:rPr lang="en-US" sz="4800" b="0" i="1" smtClean="0">
                                <a:latin typeface="Cambria Math" panose="02040503050406030204" pitchFamily="18" charset="0"/>
                              </a:rPr>
                              <m:t>5</m:t>
                            </m:r>
                          </m:den>
                        </m:f>
                      </m:oMath>
                    </m:oMathPara>
                  </a14:m>
                  <a:endParaRPr sz="4800">
                    <a:latin typeface="Cambria Math" panose="02040503050406030204" pitchFamily="18" charset="0"/>
                    <a:ea typeface="Cambria Math" panose="02040503050406030204" pitchFamily="18" charset="0"/>
                  </a:endParaRPr>
                </a:p>
              </p:txBody>
            </p:sp>
          </mc:Choice>
          <mc:Fallback>
            <p:sp>
              <p:nvSpPr>
                <p:cNvPr id="24" name="TextBox 23">
                  <a:extLst>
                    <a:ext uri="{FF2B5EF4-FFF2-40B4-BE49-F238E27FC236}">
                      <a16:creationId xmlns:a16="http://schemas.microsoft.com/office/drawing/2014/main" id="{EEF4CFF2-6933-5B45-9AFE-928EE53E18BC}"/>
                    </a:ext>
                  </a:extLst>
                </p:cNvPr>
                <p:cNvSpPr txBox="1">
                  <a:spLocks noRot="1" noChangeAspect="1" noMove="1" noResize="1" noEditPoints="1" noAdjustHandles="1" noChangeArrowheads="1" noChangeShapeType="1" noTextEdit="1"/>
                </p:cNvSpPr>
                <p:nvPr/>
              </p:nvSpPr>
              <p:spPr>
                <a:xfrm>
                  <a:off x="6614252" y="10025508"/>
                  <a:ext cx="1101324" cy="1495089"/>
                </a:xfrm>
                <a:prstGeom prst="rect">
                  <a:avLst/>
                </a:prstGeom>
                <a:blipFill>
                  <a:blip r:embed="rId8"/>
                  <a:stretch>
                    <a:fillRect b="-1304"/>
                  </a:stretch>
                </a:blipFill>
              </p:spPr>
              <p:txBody>
                <a:bodyPr/>
                <a:lstStyle/>
                <a:p>
                  <a:r>
                    <a:rPr lang="en-US">
                      <a:noFill/>
                    </a:rPr>
                    <a:t> </a:t>
                  </a:r>
                </a:p>
              </p:txBody>
            </p:sp>
          </mc:Fallback>
        </mc:AlternateContent>
        <mc:AlternateContent>
          <mc:Choice Requires="a14">
            <p:sp>
              <p:nvSpPr>
                <p:cNvPr id="25" name="TextBox 24">
                  <a:extLst>
                    <a:ext uri="{FF2B5EF4-FFF2-40B4-BE49-F238E27FC236}">
                      <a16:creationId xmlns:a16="http://schemas.microsoft.com/office/drawing/2014/main" id="{1B7006C3-ABF8-7D47-AFEF-277DD10A1D38}"/>
                    </a:ext>
                  </a:extLst>
                </p:cNvPr>
                <p:cNvSpPr txBox="1"/>
                <p:nvPr/>
              </p:nvSpPr>
              <p:spPr>
                <a:xfrm>
                  <a:off x="3035380" y="10025508"/>
                  <a:ext cx="1101324" cy="1495089"/>
                </a:xfrm>
                <a:prstGeom prst="rect">
                  <a:avLst/>
                </a:prstGeom>
                <a:noFill/>
              </p:spPr>
              <p:txBody>
                <a:bodyPr wrap="square">
                  <a:spAutoFit/>
                </a:bodyPr>
                <a:lstStyle/>
                <a:p>
                  <a:pPr algn="ctr"/>
                  <a14:m>
                    <m:oMathPara>
                      <m:oMathParaPr>
                        <m:jc/>
                      </m:oMathParaPr>
                      <m:oMath>
                        <m:f>
                          <m:fPr>
                            <m:type m:val="bar"/>
                            <m:ctrlPr>
                              <a:rPr lang="en-US" sz="4800" i="1" smtClean="0">
                                <a:latin typeface="Cambria Math" panose="02040503050406030204" pitchFamily="18" charset="0"/>
                              </a:rPr>
                            </m:ctrlPr>
                          </m:fPr>
                          <m:num>
                            <m:r>
                              <a:rPr lang="en-US" sz="4800" b="0" i="1" smtClean="0">
                                <a:latin typeface="Cambria Math" panose="02040503050406030204" pitchFamily="18" charset="0"/>
                              </a:rPr>
                              <m:t>2</m:t>
                            </m:r>
                          </m:num>
                          <m:den>
                            <m:r>
                              <a:rPr lang="en-US" sz="4800" b="0" i="1" smtClean="0">
                                <a:latin typeface="Cambria Math" panose="02040503050406030204" pitchFamily="18" charset="0"/>
                              </a:rPr>
                              <m:t>5</m:t>
                            </m:r>
                          </m:den>
                        </m:f>
                      </m:oMath>
                    </m:oMathPara>
                  </a14:m>
                  <a:endParaRPr sz="4800">
                    <a:latin typeface="Cambria Math" panose="02040503050406030204" pitchFamily="18" charset="0"/>
                    <a:ea typeface="Cambria Math" panose="02040503050406030204" pitchFamily="18" charset="0"/>
                  </a:endParaRPr>
                </a:p>
              </p:txBody>
            </p:sp>
          </mc:Choice>
          <mc:Fallback>
            <p:sp>
              <p:nvSpPr>
                <p:cNvPr id="25" name="TextBox 24">
                  <a:extLst>
                    <a:ext uri="{FF2B5EF4-FFF2-40B4-BE49-F238E27FC236}">
                      <a16:creationId xmlns:a16="http://schemas.microsoft.com/office/drawing/2014/main" id="{1B7006C3-ABF8-7D47-AFEF-277DD10A1D38}"/>
                    </a:ext>
                  </a:extLst>
                </p:cNvPr>
                <p:cNvSpPr txBox="1">
                  <a:spLocks noRot="1" noChangeAspect="1" noMove="1" noResize="1" noEditPoints="1" noAdjustHandles="1" noChangeArrowheads="1" noChangeShapeType="1" noTextEdit="1"/>
                </p:cNvSpPr>
                <p:nvPr/>
              </p:nvSpPr>
              <p:spPr>
                <a:xfrm>
                  <a:off x="3035380" y="10025508"/>
                  <a:ext cx="1101324" cy="1495089"/>
                </a:xfrm>
                <a:prstGeom prst="rect">
                  <a:avLst/>
                </a:prstGeom>
                <a:blipFill>
                  <a:blip r:embed="rId9"/>
                  <a:stretch>
                    <a:fillRect b="-1304"/>
                  </a:stretch>
                </a:blipFill>
              </p:spPr>
              <p:txBody>
                <a:bodyPr/>
                <a:lstStyle/>
                <a:p>
                  <a:r>
                    <a:rPr lang="en-US">
                      <a:noFill/>
                    </a:rPr>
                    <a:t> </a:t>
                  </a:r>
                </a:p>
              </p:txBody>
            </p:sp>
          </mc:Fallback>
        </mc:AlternateContent>
      </p:grpSp>
      <p:pic>
        <p:nvPicPr>
          <p:cNvPr id="26" name="Picture 25">
            <a:extLst>
              <a:ext uri="{FF2B5EF4-FFF2-40B4-BE49-F238E27FC236}">
                <a16:creationId xmlns:a16="http://schemas.microsoft.com/office/drawing/2014/main" id="{DF9FF397-095E-B842-8196-9E1B4BB2302E}"/>
              </a:ext>
            </a:extLst>
          </p:cNvPr>
          <p:cNvPicPr>
            <a:picLocks noChangeAspect="1"/>
          </p:cNvPicPr>
          <p:nvPr/>
        </p:nvPicPr>
        <p:blipFill>
          <a:blip r:embed="rId10">
            <a:clrChange>
              <a:clrFrom>
                <a:srgbClr val="FFFFFF"/>
              </a:clrFrom>
              <a:clrTo>
                <a:srgbClr val="FFFFFF">
                  <a:alpha val="0"/>
                </a:srgbClr>
              </a:clrTo>
            </a:clrChange>
          </a:blip>
          <a:stretch>
            <a:fillRect/>
          </a:stretch>
        </p:blipFill>
        <p:spPr>
          <a:xfrm>
            <a:off x="3177915" y="2653656"/>
            <a:ext cx="4254817" cy="4211839"/>
          </a:xfrm>
          <a:prstGeom prst="rect">
            <a:avLst/>
          </a:prstGeom>
        </p:spPr>
      </p:pic>
      <p:sp>
        <p:nvSpPr>
          <p:cNvPr id="4" name="TextBox 3">
            <a:extLst>
              <a:ext uri="{FF2B5EF4-FFF2-40B4-BE49-F238E27FC236}">
                <a16:creationId xmlns:a16="http://schemas.microsoft.com/office/drawing/2014/main" id="{7FD47558-49BF-824B-53B9-891A1843C273}"/>
              </a:ext>
            </a:extLst>
          </p:cNvPr>
          <p:cNvSpPr txBox="1"/>
          <p:nvPr/>
        </p:nvSpPr>
        <p:spPr>
          <a:xfrm>
            <a:off x="10722392" y="12465676"/>
            <a:ext cx="4647415" cy="707886"/>
          </a:xfrm>
          <a:prstGeom prst="rect">
            <a:avLst/>
          </a:prstGeom>
          <a:noFill/>
        </p:spPr>
        <p:txBody>
          <a:bodyPr rot="0" spcFirstLastPara="0" vertOverflow="overflow" horzOverflow="overflow" vert="horz" wrap="square" lIns="91440" tIns="45720" rIns="91440" bIns="45720" numCol="1" spcCol="0" fromWordArt="0" anchor="t" anchorCtr="0" forceAA="0" compatLnSpc="1">
            <a:prstTxWarp prst="textNoShape">
              <a:avLst/>
            </a:prstTxWarp>
            <a:spAutoFit/>
          </a:bodyPr>
          <a:lstStyle/>
          <a:p>
            <a:pPr>
              <a:defRPr sz="4000" b="1">
                <a:solidFill>
                  <a:srgbClr val="4472C4"/>
                </a:solidFill>
                <a:ea typeface="Calibri" panose="020f0502020204030204"/>
                <a:cs typeface="Calibri"/>
              </a:defRPr>
            </a:pPr>
            <a:r>
              <a:t>Vínculos numéricos </a:t>
            </a:r>
            <a:endParaRPr sz="4000" b="1">
              <a:solidFill>
                <a:srgbClr val="4472C4"/>
              </a:solidFill>
            </a:endParaRPr>
          </a:p>
        </p:txBody>
      </p:sp>
      <p:grpSp>
        <p:nvGrpSpPr>
          <p:cNvPr id="13" name="Group 12">
            <a:extLst>
              <a:ext uri="{FF2B5EF4-FFF2-40B4-BE49-F238E27FC236}">
                <a16:creationId xmlns:a16="http://schemas.microsoft.com/office/drawing/2014/main" id="{B13E05A2-C335-4F7F-3072-484722583C07}"/>
              </a:ext>
            </a:extLst>
          </p:cNvPr>
          <p:cNvGrpSpPr/>
          <p:nvPr/>
        </p:nvGrpSpPr>
        <p:grpSpPr>
          <a:xfrm>
            <a:off x="16657115" y="2788170"/>
            <a:ext cx="4624350" cy="3972393"/>
            <a:chOff x="16657115" y="2788170"/>
            <a:chExt cx="4624350" cy="3972393"/>
          </a:xfrm>
        </p:grpSpPr>
        <p:pic>
          <p:nvPicPr>
            <p:cNvPr id="14" name="Picture 13">
              <a:extLst>
                <a:ext uri="{FF2B5EF4-FFF2-40B4-BE49-F238E27FC236}">
                  <a16:creationId xmlns:a16="http://schemas.microsoft.com/office/drawing/2014/main" id="{22870135-087F-174C-900F-2F3B41410A40}"/>
                </a:ext>
              </a:extLst>
            </p:cNvPr>
            <p:cNvPicPr>
              <a:picLocks noChangeAspect="1"/>
            </p:cNvPicPr>
            <p:nvPr/>
          </p:nvPicPr>
          <p:blipFill>
            <a:blip r:embed="rId11">
              <a:clrChange>
                <a:clrFrom>
                  <a:srgbClr val="FFFFFF"/>
                </a:clrFrom>
                <a:clrTo>
                  <a:srgbClr val="FFFFFF">
                    <a:alpha val="0"/>
                  </a:srgbClr>
                </a:clrTo>
              </a:clrChange>
            </a:blip>
            <a:stretch>
              <a:fillRect/>
            </a:stretch>
          </p:blipFill>
          <p:spPr>
            <a:xfrm>
              <a:off x="16657115" y="2788170"/>
              <a:ext cx="4624350" cy="3972393"/>
            </a:xfrm>
            <a:prstGeom prst="rect">
              <a:avLst/>
            </a:prstGeom>
          </p:spPr>
        </p:pic>
        <p:sp>
          <p:nvSpPr>
            <p:cNvPr id="7" name="Rectangle 6">
              <a:extLst>
                <a:ext uri="{FF2B5EF4-FFF2-40B4-BE49-F238E27FC236}">
                  <a16:creationId xmlns:a16="http://schemas.microsoft.com/office/drawing/2014/main" id="{9A763DA9-FA5A-F1F3-648D-4D76E5ED3245}"/>
                </a:ext>
              </a:extLst>
            </p:cNvPr>
            <p:cNvSpPr/>
            <p:nvPr/>
          </p:nvSpPr>
          <p:spPr>
            <a:xfrm>
              <a:off x="18435072" y="3740727"/>
              <a:ext cx="1067866" cy="281354"/>
            </a:xfrm>
            <a:prstGeom prst="rect">
              <a:avLst/>
            </a:prstGeom>
            <a:solidFill>
              <a:srgbClr val="F9FAF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F4901917-CEE9-5F80-ADC4-6917436AD4B0}"/>
                </a:ext>
              </a:extLst>
            </p:cNvPr>
            <p:cNvSpPr txBox="1"/>
            <p:nvPr/>
          </p:nvSpPr>
          <p:spPr>
            <a:xfrm>
              <a:off x="18266066" y="3602517"/>
              <a:ext cx="1420965" cy="338554"/>
            </a:xfrm>
            <a:prstGeom prst="rect">
              <a:avLst/>
            </a:prstGeom>
            <a:noFill/>
          </p:spPr>
          <p:txBody>
            <a:bodyPr wrap="square" rtlCol="0">
              <a:spAutoFit/>
            </a:bodyPr>
            <a:lstStyle/>
            <a:p>
              <a:pPr algn="ctr"/>
              <a:r>
                <a:rPr lang="en-US" sz="1600" err="1">
                  <a:solidFill>
                    <a:srgbClr val="3F3F3F"/>
                  </a:solidFill>
                  <a:effectLst/>
                  <a:latin typeface="Franklin Gothic Book" panose="020b0503020102020204" pitchFamily="34" charset="0"/>
                </a:rPr>
                <a:t>números siete</a:t>
              </a:r>
              <a:endParaRPr lang="en-US" sz="1600">
                <a:solidFill>
                  <a:srgbClr val="3F3F3F"/>
                </a:solidFill>
                <a:effectLst/>
                <a:latin typeface="Franklin Gothic Book" panose="020b0503020102020204" pitchFamily="34" charset="0"/>
              </a:endParaRPr>
            </a:p>
          </p:txBody>
        </p:sp>
        <p:sp>
          <p:nvSpPr>
            <p:cNvPr id="8" name="Rectangle 7">
              <a:extLst>
                <a:ext uri="{FF2B5EF4-FFF2-40B4-BE49-F238E27FC236}">
                  <a16:creationId xmlns:a16="http://schemas.microsoft.com/office/drawing/2014/main" id="{15DEEEA8-8BDD-E0D4-E6C5-CBAE3EE4E867}"/>
                </a:ext>
              </a:extLst>
            </p:cNvPr>
            <p:cNvSpPr/>
            <p:nvPr/>
          </p:nvSpPr>
          <p:spPr>
            <a:xfrm>
              <a:off x="19874323" y="5859087"/>
              <a:ext cx="1067866" cy="281354"/>
            </a:xfrm>
            <a:prstGeom prst="rect">
              <a:avLst/>
            </a:prstGeom>
            <a:solidFill>
              <a:srgbClr val="F9FAF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F9F2DF89-A59E-1E59-F083-0D925AA45F35}"/>
                </a:ext>
              </a:extLst>
            </p:cNvPr>
            <p:cNvSpPr txBox="1"/>
            <p:nvPr/>
          </p:nvSpPr>
          <p:spPr>
            <a:xfrm>
              <a:off x="19705320" y="5720877"/>
              <a:ext cx="1420965" cy="338554"/>
            </a:xfrm>
            <a:prstGeom prst="rect">
              <a:avLst/>
            </a:prstGeom>
            <a:noFill/>
          </p:spPr>
          <p:txBody>
            <a:bodyPr wrap="square" rtlCol="0">
              <a:spAutoFit/>
            </a:bodyPr>
            <a:lstStyle/>
            <a:p>
              <a:pPr algn="ctr"/>
              <a:r>
                <a:rPr lang="en-US" sz="1600" err="1">
                  <a:solidFill>
                    <a:srgbClr val="3F3F3F"/>
                  </a:solidFill>
                  <a:effectLst/>
                  <a:latin typeface="Franklin Gothic Book" panose="020b0503020102020204" pitchFamily="34" charset="0"/>
                </a:rPr>
                <a:t>números siete</a:t>
              </a:r>
              <a:endParaRPr lang="en-US" sz="1600">
                <a:solidFill>
                  <a:srgbClr val="3F3F3F"/>
                </a:solidFill>
                <a:effectLst/>
                <a:latin typeface="Franklin Gothic Book" panose="020b0503020102020204" pitchFamily="34" charset="0"/>
              </a:endParaRPr>
            </a:p>
          </p:txBody>
        </p:sp>
        <p:sp>
          <p:nvSpPr>
            <p:cNvPr id="11" name="Rectangle 10">
              <a:extLst>
                <a:ext uri="{FF2B5EF4-FFF2-40B4-BE49-F238E27FC236}">
                  <a16:creationId xmlns:a16="http://schemas.microsoft.com/office/drawing/2014/main" id="{74675742-E89A-A819-EF44-6CE84948ECA6}"/>
                </a:ext>
              </a:extLst>
            </p:cNvPr>
            <p:cNvSpPr/>
            <p:nvPr/>
          </p:nvSpPr>
          <p:spPr>
            <a:xfrm>
              <a:off x="17022707" y="5859087"/>
              <a:ext cx="1067866" cy="281354"/>
            </a:xfrm>
            <a:prstGeom prst="rect">
              <a:avLst/>
            </a:prstGeom>
            <a:solidFill>
              <a:srgbClr val="E6E7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2E454100-8C70-B992-9EE4-0341F5E5FAC0}"/>
                </a:ext>
              </a:extLst>
            </p:cNvPr>
            <p:cNvSpPr txBox="1"/>
            <p:nvPr/>
          </p:nvSpPr>
          <p:spPr>
            <a:xfrm>
              <a:off x="16834103" y="5720877"/>
              <a:ext cx="1420965" cy="338554"/>
            </a:xfrm>
            <a:prstGeom prst="rect">
              <a:avLst/>
            </a:prstGeom>
            <a:noFill/>
          </p:spPr>
          <p:txBody>
            <a:bodyPr wrap="square" rtlCol="0">
              <a:spAutoFit/>
            </a:bodyPr>
            <a:lstStyle/>
            <a:p>
              <a:pPr algn="ctr"/>
              <a:r>
                <a:rPr lang="en-US" sz="1600" err="1">
                  <a:solidFill>
                    <a:srgbClr val="3F3F3F"/>
                  </a:solidFill>
                  <a:effectLst/>
                  <a:latin typeface="Franklin Gothic Book" panose="020b0503020102020204" pitchFamily="34" charset="0"/>
                </a:rPr>
                <a:t>números siete</a:t>
              </a:r>
              <a:endParaRPr lang="en-US" sz="1600">
                <a:solidFill>
                  <a:srgbClr val="3F3F3F"/>
                </a:solidFill>
                <a:effectLst/>
                <a:latin typeface="Franklin Gothic Book" panose="020b0503020102020204" pitchFamily="34" charset="0"/>
              </a:endParaRPr>
            </a:p>
          </p:txBody>
        </p:sp>
      </p:grpSp>
    </p:spTree>
    <p:extLst>
      <p:ext uri="{BB962C8B-B14F-4D97-AF65-F5344CB8AC3E}">
        <p14:creationId xmlns:p14="http://schemas.microsoft.com/office/powerpoint/2010/main" val="1344714921"/>
      </p:ext>
    </p:extLst>
  </p:cSld>
  <p:clrMapOvr>
    <a:masterClrMapping/>
  </p:clrMapOvr>
  <mc:AlternateContent>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3" name="Title 2">
            <a:extLst>
              <a:ext uri="{FF2B5EF4-FFF2-40B4-BE49-F238E27FC236}">
                <a16:creationId xmlns:a16="http://schemas.microsoft.com/office/drawing/2014/main" id="{BF02CC0D-629E-4E10-B4F1-30D3A53FD40E}"/>
              </a:ext>
            </a:extLst>
          </p:cNvPr>
          <p:cNvSpPr>
            <a:spLocks noGrp="1"/>
          </p:cNvSpPr>
          <p:nvPr>
            <p:ph type="title"/>
          </p:nvPr>
        </p:nvSpPr>
        <p:spPr>
          <a:xfrm>
            <a:off x="1746922" y="430614"/>
            <a:ext cx="17159066" cy="919194"/>
          </a:xfrm>
        </p:spPr>
        <p:txBody>
          <a:bodyPr>
            <a:normAutofit/>
          </a:bodyPr>
          <a:lstStyle/>
          <a:p>
            <a:r>
              <a:t>Modelos pictóricos</a:t>
            </a:r>
            <a:endParaRPr>
              <a:solidFill>
                <a:srgbClr val="F26A36"/>
              </a:solidFill>
              <a:latin typeface="Franklin Gothic Book"/>
            </a:endParaRPr>
          </a:p>
        </p:txBody>
      </p:sp>
      <p:pic>
        <p:nvPicPr>
          <p:cNvPr id="5" name="Picture 4">
            <a:extLst>
              <a:ext uri="{FF2B5EF4-FFF2-40B4-BE49-F238E27FC236}">
                <a16:creationId xmlns:a16="http://schemas.microsoft.com/office/drawing/2014/main" id="{A96493D6-77A0-4E36-82FF-D794FB33281B}"/>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16587722" y="2674116"/>
            <a:ext cx="7405418" cy="4200770"/>
          </a:xfrm>
          <a:prstGeom prst="rect">
            <a:avLst/>
          </a:prstGeom>
        </p:spPr>
      </p:pic>
      <p:pic>
        <p:nvPicPr>
          <p:cNvPr id="8" name="Picture 7">
            <a:extLst>
              <a:ext uri="{FF2B5EF4-FFF2-40B4-BE49-F238E27FC236}">
                <a16:creationId xmlns:a16="http://schemas.microsoft.com/office/drawing/2014/main" id="{33C61D45-0FDC-4A26-AED3-0F8BF08BBB48}"/>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13453678" y="9653497"/>
            <a:ext cx="5665956" cy="3021845"/>
          </a:xfrm>
          <a:prstGeom prst="rect">
            <a:avLst/>
          </a:prstGeom>
        </p:spPr>
      </p:pic>
      <p:pic>
        <p:nvPicPr>
          <p:cNvPr id="10" name="Picture 9">
            <a:extLst>
              <a:ext uri="{FF2B5EF4-FFF2-40B4-BE49-F238E27FC236}">
                <a16:creationId xmlns:a16="http://schemas.microsoft.com/office/drawing/2014/main" id="{B49C226B-9ED3-477B-B98A-16D7AF32DA01}"/>
              </a:ext>
            </a:extLst>
          </p:cNvPr>
          <p:cNvPicPr>
            <a:picLocks noChangeAspect="1"/>
          </p:cNvPicPr>
          <p:nvPr/>
        </p:nvPicPr>
        <p:blipFill>
          <a:blip r:embed="rId5">
            <a:clrChange>
              <a:clrFrom>
                <a:srgbClr val="FFFFFE"/>
              </a:clrFrom>
              <a:clrTo>
                <a:srgbClr val="FFFFFE">
                  <a:alpha val="0"/>
                </a:srgbClr>
              </a:clrTo>
            </a:clrChange>
          </a:blip>
          <a:stretch>
            <a:fillRect/>
          </a:stretch>
        </p:blipFill>
        <p:spPr>
          <a:xfrm>
            <a:off x="7620148" y="2844574"/>
            <a:ext cx="9164401" cy="3266760"/>
          </a:xfrm>
          <a:prstGeom prst="rect">
            <a:avLst/>
          </a:prstGeom>
        </p:spPr>
      </p:pic>
      <p:sp>
        <p:nvSpPr>
          <p:cNvPr id="2" name="TextBox 1">
            <a:extLst>
              <a:ext uri="{FF2B5EF4-FFF2-40B4-BE49-F238E27FC236}">
                <a16:creationId xmlns:a16="http://schemas.microsoft.com/office/drawing/2014/main" id="{75138100-9544-004D-59E0-43C3445532F0}"/>
              </a:ext>
            </a:extLst>
          </p:cNvPr>
          <p:cNvSpPr txBox="1"/>
          <p:nvPr/>
        </p:nvSpPr>
        <p:spPr>
          <a:xfrm>
            <a:off x="1887257" y="2077458"/>
            <a:ext cx="6386948" cy="769441"/>
          </a:xfrm>
          <a:prstGeom prst="rect">
            <a:avLst/>
          </a:prstGeom>
          <a:noFill/>
        </p:spPr>
        <p:txBody>
          <a:bodyPr rot="0" spcFirstLastPara="0" vertOverflow="overflow" horzOverflow="overflow" vert="horz" wrap="square" lIns="91440" tIns="45720" rIns="91440" bIns="45720" numCol="1" spcCol="0" fromWordArt="0" anchor="t" anchorCtr="0" forceAA="0" compatLnSpc="1">
            <a:prstTxWarp prst="textNoShape">
              <a:avLst/>
            </a:prstTxWarp>
            <a:spAutoFit/>
          </a:bodyPr>
          <a:lstStyle/>
          <a:p>
            <a:pPr>
              <a:defRPr b="1">
                <a:latin typeface="Franklin Gothic Demi"/>
                <a:ea typeface="Calibri" panose="020f0502020204030204"/>
                <a:cs typeface="Calibri"/>
              </a:defRPr>
            </a:pPr>
            <a:r>
              <a:rPr sz="4400" err="1"/>
              <a:t>Tabla de valor posicional</a:t>
            </a:r>
            <a:r>
              <a:rPr sz="3200">
                <a:solidFill>
                  <a:srgbClr val="4472C4"/>
                </a:solidFill>
              </a:rPr>
              <a:t> </a:t>
            </a:r>
            <a:endParaRPr sz="3200" b="1">
              <a:solidFill>
                <a:srgbClr val="4472C4"/>
              </a:solidFill>
              <a:latin typeface="Franklin Gothic Demi"/>
            </a:endParaRPr>
          </a:p>
        </p:txBody>
      </p:sp>
      <p:pic>
        <p:nvPicPr>
          <p:cNvPr id="14" name="Picture 14" descr="Diagram  Description automatically generated">
            <a:extLst>
              <a:ext uri="{FF2B5EF4-FFF2-40B4-BE49-F238E27FC236}">
                <a16:creationId xmlns:a16="http://schemas.microsoft.com/office/drawing/2014/main" id="{C8DB7475-F22D-7E13-B9F7-A63EAD5C402A}"/>
              </a:ext>
            </a:extLst>
          </p:cNvPr>
          <p:cNvPicPr>
            <a:picLocks noChangeAspect="1"/>
          </p:cNvPicPr>
          <p:nvPr/>
        </p:nvPicPr>
        <p:blipFill>
          <a:blip r:embed="rId6"/>
          <a:stretch>
            <a:fillRect/>
          </a:stretch>
        </p:blipFill>
        <p:spPr>
          <a:xfrm>
            <a:off x="6237121" y="8895948"/>
            <a:ext cx="6685449" cy="4560722"/>
          </a:xfrm>
          <a:prstGeom prst="rect">
            <a:avLst/>
          </a:prstGeom>
        </p:spPr>
      </p:pic>
      <p:sp>
        <p:nvSpPr>
          <p:cNvPr id="16" name="TextBox 15">
            <a:extLst>
              <a:ext uri="{FF2B5EF4-FFF2-40B4-BE49-F238E27FC236}">
                <a16:creationId xmlns:a16="http://schemas.microsoft.com/office/drawing/2014/main" id="{858EAAA5-EECA-3CFC-D291-FB13254A4466}"/>
              </a:ext>
            </a:extLst>
          </p:cNvPr>
          <p:cNvSpPr txBox="1"/>
          <p:nvPr/>
        </p:nvSpPr>
        <p:spPr>
          <a:xfrm>
            <a:off x="6745261" y="8051147"/>
            <a:ext cx="5642573" cy="769441"/>
          </a:xfrm>
          <a:prstGeom prst="rect">
            <a:avLst/>
          </a:prstGeom>
          <a:noFill/>
        </p:spPr>
        <p:txBody>
          <a:bodyPr rot="0" spcFirstLastPara="0" vertOverflow="overflow" horzOverflow="overflow" vert="horz" wrap="square" lIns="91440" tIns="45720" rIns="91440" bIns="45720" numCol="1" spcCol="0" fromWordArt="0" anchor="t" anchorCtr="0" forceAA="0" compatLnSpc="1">
            <a:prstTxWarp prst="textNoShape">
              <a:avLst/>
            </a:prstTxWarp>
            <a:spAutoFit/>
          </a:bodyPr>
          <a:lstStyle/>
          <a:p>
            <a:pPr>
              <a:defRPr sz="4400" b="1">
                <a:latin typeface="Franklin Gothic Demi"/>
                <a:cs typeface="Calibri"/>
              </a:defRPr>
            </a:pPr>
            <a:r>
              <a:t>Modelo de área</a:t>
            </a:r>
            <a:endParaRPr sz="4400" b="1">
              <a:solidFill>
                <a:srgbClr val="000000"/>
              </a:solidFill>
              <a:latin typeface="Franklin Gothic Demi"/>
              <a:cs typeface="Calibri"/>
            </a:endParaRPr>
          </a:p>
        </p:txBody>
      </p:sp>
      <p:sp>
        <p:nvSpPr>
          <p:cNvPr id="17" name="TextBox 16">
            <a:extLst>
              <a:ext uri="{FF2B5EF4-FFF2-40B4-BE49-F238E27FC236}">
                <a16:creationId xmlns:a16="http://schemas.microsoft.com/office/drawing/2014/main" id="{B838051D-11AC-48F8-95A1-761D6315470E}"/>
              </a:ext>
            </a:extLst>
          </p:cNvPr>
          <p:cNvSpPr txBox="1"/>
          <p:nvPr/>
        </p:nvSpPr>
        <p:spPr>
          <a:xfrm>
            <a:off x="9139713" y="2077457"/>
            <a:ext cx="5642573" cy="769441"/>
          </a:xfrm>
          <a:prstGeom prst="rect">
            <a:avLst/>
          </a:prstGeom>
          <a:noFill/>
        </p:spPr>
        <p:txBody>
          <a:bodyPr rot="0" spcFirstLastPara="0" vertOverflow="overflow" horzOverflow="overflow" vert="horz" wrap="square" lIns="91440" tIns="45720" rIns="91440" bIns="45720" numCol="1" spcCol="0" fromWordArt="0" anchor="t" anchorCtr="0" forceAA="0" compatLnSpc="1">
            <a:prstTxWarp prst="textNoShape">
              <a:avLst/>
            </a:prstTxWarp>
            <a:spAutoFit/>
          </a:bodyPr>
          <a:lstStyle/>
          <a:p>
            <a:pPr>
              <a:defRPr sz="4400" b="1">
                <a:latin typeface="Franklin Gothic Demi"/>
                <a:cs typeface="Calibri"/>
              </a:defRPr>
            </a:pPr>
            <a:r>
              <a:t>Método de flechas</a:t>
            </a:r>
            <a:endParaRPr sz="4400" b="1">
              <a:solidFill>
                <a:srgbClr val="000000"/>
              </a:solidFill>
              <a:latin typeface="Franklin Gothic Demi"/>
              <a:cs typeface="Calibri"/>
            </a:endParaRPr>
          </a:p>
        </p:txBody>
      </p:sp>
      <p:sp>
        <p:nvSpPr>
          <p:cNvPr id="18" name="TextBox 17">
            <a:extLst>
              <a:ext uri="{FF2B5EF4-FFF2-40B4-BE49-F238E27FC236}">
                <a16:creationId xmlns:a16="http://schemas.microsoft.com/office/drawing/2014/main" id="{A641DE2D-72F8-78E1-56A3-DB96F35BEA76}"/>
              </a:ext>
            </a:extLst>
          </p:cNvPr>
          <p:cNvSpPr txBox="1"/>
          <p:nvPr/>
        </p:nvSpPr>
        <p:spPr>
          <a:xfrm>
            <a:off x="16778207" y="2077457"/>
            <a:ext cx="5642573" cy="769441"/>
          </a:xfrm>
          <a:prstGeom prst="rect">
            <a:avLst/>
          </a:prstGeom>
          <a:noFill/>
        </p:spPr>
        <p:txBody>
          <a:bodyPr rot="0" spcFirstLastPara="0" vertOverflow="overflow" horzOverflow="overflow" vert="horz" wrap="square" lIns="91440" tIns="45720" rIns="91440" bIns="45720" numCol="1" spcCol="0" fromWordArt="0" anchor="t" anchorCtr="0" forceAA="0" compatLnSpc="1">
            <a:prstTxWarp prst="textNoShape">
              <a:avLst/>
            </a:prstTxWarp>
            <a:spAutoFit/>
          </a:bodyPr>
          <a:lstStyle/>
          <a:p>
            <a:pPr>
              <a:defRPr sz="4400" b="1">
                <a:solidFill>
                  <a:srgbClr val="000000"/>
                </a:solidFill>
                <a:latin typeface="Franklin Gothic Demi"/>
                <a:cs typeface="Calibri"/>
              </a:defRPr>
            </a:pPr>
            <a:r>
              <a:t>Rectas numéricas</a:t>
            </a:r>
          </a:p>
        </p:txBody>
      </p:sp>
      <p:sp>
        <p:nvSpPr>
          <p:cNvPr id="19" name="TextBox 18">
            <a:extLst>
              <a:ext uri="{FF2B5EF4-FFF2-40B4-BE49-F238E27FC236}">
                <a16:creationId xmlns:a16="http://schemas.microsoft.com/office/drawing/2014/main" id="{32E96729-E3C9-D3FA-0495-C24E48D7A743}"/>
              </a:ext>
            </a:extLst>
          </p:cNvPr>
          <p:cNvSpPr txBox="1"/>
          <p:nvPr/>
        </p:nvSpPr>
        <p:spPr>
          <a:xfrm>
            <a:off x="14082078" y="8051146"/>
            <a:ext cx="5642573" cy="769441"/>
          </a:xfrm>
          <a:prstGeom prst="rect">
            <a:avLst/>
          </a:prstGeom>
          <a:noFill/>
        </p:spPr>
        <p:txBody>
          <a:bodyPr rot="0" spcFirstLastPara="0" vertOverflow="overflow" horzOverflow="overflow" vert="horz" wrap="square" lIns="91440" tIns="45720" rIns="91440" bIns="45720" numCol="1" spcCol="0" fromWordArt="0" anchor="t" anchorCtr="0" forceAA="0" compatLnSpc="1">
            <a:prstTxWarp prst="textNoShape">
              <a:avLst/>
            </a:prstTxWarp>
            <a:spAutoFit/>
          </a:bodyPr>
          <a:lstStyle/>
          <a:p>
            <a:pPr>
              <a:defRPr sz="4400" b="1">
                <a:latin typeface="Franklin Gothic Demi"/>
                <a:cs typeface="Calibri"/>
              </a:defRPr>
            </a:pPr>
            <a:r>
              <a:t>Diagramas de cinta</a:t>
            </a:r>
            <a:endParaRPr sz="4400" b="1">
              <a:solidFill>
                <a:srgbClr val="000000"/>
              </a:solidFill>
              <a:latin typeface="Franklin Gothic Demi"/>
              <a:cs typeface="Calibri"/>
            </a:endParaRPr>
          </a:p>
        </p:txBody>
      </p:sp>
      <p:grpSp>
        <p:nvGrpSpPr>
          <p:cNvPr id="9" name="Group 8">
            <a:extLst>
              <a:ext uri="{FF2B5EF4-FFF2-40B4-BE49-F238E27FC236}">
                <a16:creationId xmlns:a16="http://schemas.microsoft.com/office/drawing/2014/main" id="{9AC71F00-13E6-93F5-1335-6CFA6E4D3DEE}"/>
              </a:ext>
            </a:extLst>
          </p:cNvPr>
          <p:cNvGrpSpPr/>
          <p:nvPr/>
        </p:nvGrpSpPr>
        <p:grpSpPr>
          <a:xfrm>
            <a:off x="1632440" y="3001895"/>
            <a:ext cx="6142343" cy="4175342"/>
            <a:chOff x="1632440" y="3001895"/>
            <a:chExt cx="6142343" cy="4175342"/>
          </a:xfrm>
        </p:grpSpPr>
        <p:pic>
          <p:nvPicPr>
            <p:cNvPr id="13" name="Picture 13" descr="A picture containing diagram  Description automatically generated">
              <a:extLst>
                <a:ext uri="{FF2B5EF4-FFF2-40B4-BE49-F238E27FC236}">
                  <a16:creationId xmlns:a16="http://schemas.microsoft.com/office/drawing/2014/main" id="{C2E5E170-2BF3-FF9F-F348-6899AE98E9D8}"/>
                </a:ext>
              </a:extLst>
            </p:cNvPr>
            <p:cNvPicPr>
              <a:picLocks noChangeAspect="1"/>
            </p:cNvPicPr>
            <p:nvPr/>
          </p:nvPicPr>
          <p:blipFill>
            <a:blip r:embed="rId7"/>
            <a:stretch>
              <a:fillRect/>
            </a:stretch>
          </p:blipFill>
          <p:spPr>
            <a:xfrm>
              <a:off x="1632440" y="3001895"/>
              <a:ext cx="6142343" cy="4175342"/>
            </a:xfrm>
            <a:prstGeom prst="rect">
              <a:avLst/>
            </a:prstGeom>
          </p:spPr>
        </p:pic>
        <p:sp>
          <p:nvSpPr>
            <p:cNvPr id="4" name="TextBox 3">
              <a:extLst>
                <a:ext uri="{FF2B5EF4-FFF2-40B4-BE49-F238E27FC236}">
                  <a16:creationId xmlns:a16="http://schemas.microsoft.com/office/drawing/2014/main" id="{376FED4C-8EB1-9CAE-BADC-6B8D707A9606}"/>
                </a:ext>
              </a:extLst>
            </p:cNvPr>
            <p:cNvSpPr txBox="1"/>
            <p:nvPr/>
          </p:nvSpPr>
          <p:spPr>
            <a:xfrm>
              <a:off x="1803756" y="3323351"/>
              <a:ext cx="1299653" cy="584775"/>
            </a:xfrm>
            <a:prstGeom prst="rect">
              <a:avLst/>
            </a:prstGeom>
            <a:solidFill>
              <a:srgbClr val="F9FAF6"/>
            </a:solidFill>
          </p:spPr>
          <p:txBody>
            <a:bodyPr wrap="square" rtlCol="0">
              <a:spAutoFit/>
            </a:bodyPr>
            <a:lstStyle/>
            <a:p>
              <a:endParaRPr lang="en-US" sz="1600" b="1">
                <a:solidFill>
                  <a:srgbClr val="3F3F3F"/>
                </a:solidFill>
                <a:effectLst/>
                <a:latin typeface="Arial Rounded MT Bold" panose="020f0704030504030204" pitchFamily="34" charset="77"/>
              </a:endParaRPr>
            </a:p>
            <a:p>
              <a:r>
                <a:rPr lang="en-US" sz="1600" b="1" err="1">
                  <a:solidFill>
                    <a:srgbClr val="3F3F3F"/>
                  </a:solidFill>
                  <a:effectLst/>
                  <a:latin typeface="Arial Rounded MT Bold" panose="020f0704030504030204" pitchFamily="34" charset="77"/>
                </a:rPr>
                <a:t>Centenas</a:t>
              </a:r>
              <a:endParaRPr lang="en-US" sz="1600" b="1">
                <a:solidFill>
                  <a:srgbClr val="3F3F3F"/>
                </a:solidFill>
                <a:effectLst/>
                <a:latin typeface="Arial Rounded MT Bold" panose="020f0704030504030204" pitchFamily="34" charset="77"/>
              </a:endParaRPr>
            </a:p>
          </p:txBody>
        </p:sp>
        <p:sp>
          <p:nvSpPr>
            <p:cNvPr id="6" name="TextBox 5">
              <a:extLst>
                <a:ext uri="{FF2B5EF4-FFF2-40B4-BE49-F238E27FC236}">
                  <a16:creationId xmlns:a16="http://schemas.microsoft.com/office/drawing/2014/main" id="{053816A3-6462-B1E4-1F45-2DF4DB2C9BCD}"/>
                </a:ext>
              </a:extLst>
            </p:cNvPr>
            <p:cNvSpPr txBox="1"/>
            <p:nvPr/>
          </p:nvSpPr>
          <p:spPr>
            <a:xfrm>
              <a:off x="3332738" y="3323351"/>
              <a:ext cx="1206312" cy="584775"/>
            </a:xfrm>
            <a:prstGeom prst="rect">
              <a:avLst/>
            </a:prstGeom>
            <a:solidFill>
              <a:srgbClr val="F9FAF6"/>
            </a:solidFill>
          </p:spPr>
          <p:txBody>
            <a:bodyPr wrap="square" rtlCol="0">
              <a:spAutoFit/>
            </a:bodyPr>
            <a:lstStyle/>
            <a:p>
              <a:endParaRPr lang="en-US" sz="1600" b="1">
                <a:solidFill>
                  <a:srgbClr val="3F3F3F"/>
                </a:solidFill>
                <a:effectLst/>
                <a:latin typeface="Arial Rounded MT Bold" panose="020f0704030504030204" pitchFamily="34" charset="77"/>
              </a:endParaRPr>
            </a:p>
            <a:p>
              <a:r>
                <a:rPr lang="en-US" sz="1600" b="1" err="1">
                  <a:solidFill>
                    <a:srgbClr val="3F3F3F"/>
                  </a:solidFill>
                  <a:effectLst/>
                  <a:latin typeface="Arial Rounded MT Bold" panose="020f0704030504030204" pitchFamily="34" charset="77"/>
                </a:rPr>
                <a:t>Decenas</a:t>
              </a:r>
              <a:endParaRPr lang="en-US" sz="1600" b="1">
                <a:solidFill>
                  <a:srgbClr val="3F3F3F"/>
                </a:solidFill>
                <a:effectLst/>
                <a:latin typeface="Arial Rounded MT Bold" panose="020f0704030504030204" pitchFamily="34" charset="77"/>
              </a:endParaRPr>
            </a:p>
          </p:txBody>
        </p:sp>
        <p:sp>
          <p:nvSpPr>
            <p:cNvPr id="7" name="TextBox 6">
              <a:extLst>
                <a:ext uri="{FF2B5EF4-FFF2-40B4-BE49-F238E27FC236}">
                  <a16:creationId xmlns:a16="http://schemas.microsoft.com/office/drawing/2014/main" id="{90600EA2-A54E-39ED-7774-436ECED9CF0D}"/>
                </a:ext>
              </a:extLst>
            </p:cNvPr>
            <p:cNvSpPr txBox="1"/>
            <p:nvPr/>
          </p:nvSpPr>
          <p:spPr>
            <a:xfrm>
              <a:off x="4651297" y="3323350"/>
              <a:ext cx="1299654" cy="584775"/>
            </a:xfrm>
            <a:prstGeom prst="rect">
              <a:avLst/>
            </a:prstGeom>
            <a:solidFill>
              <a:srgbClr val="F9FAF6"/>
            </a:solidFill>
          </p:spPr>
          <p:txBody>
            <a:bodyPr wrap="square" rtlCol="0">
              <a:spAutoFit/>
            </a:bodyPr>
            <a:lstStyle/>
            <a:p>
              <a:endParaRPr lang="en-US" sz="1600" b="1">
                <a:solidFill>
                  <a:srgbClr val="3F3F3F"/>
                </a:solidFill>
                <a:effectLst/>
                <a:latin typeface="Arial Rounded MT Bold" panose="020f0704030504030204" pitchFamily="34" charset="77"/>
              </a:endParaRPr>
            </a:p>
            <a:p>
              <a:r>
                <a:rPr lang="en-US" sz="1600" b="1" err="1">
                  <a:solidFill>
                    <a:srgbClr val="3F3F3F"/>
                  </a:solidFill>
                  <a:effectLst/>
                  <a:latin typeface="Arial Rounded MT Bold" panose="020f0704030504030204" pitchFamily="34" charset="77"/>
                </a:rPr>
                <a:t>Unidades</a:t>
              </a:r>
              <a:endParaRPr lang="en-US" sz="1600" b="1">
                <a:solidFill>
                  <a:srgbClr val="3F3F3F"/>
                </a:solidFill>
                <a:effectLst/>
                <a:latin typeface="Arial Rounded MT Bold" panose="020f0704030504030204" pitchFamily="34" charset="77"/>
              </a:endParaRPr>
            </a:p>
          </p:txBody>
        </p:sp>
      </p:grpSp>
    </p:spTree>
    <p:extLst>
      <p:ext uri="{BB962C8B-B14F-4D97-AF65-F5344CB8AC3E}">
        <p14:creationId xmlns:p14="http://schemas.microsoft.com/office/powerpoint/2010/main" val="4100862863"/>
      </p:ext>
    </p:extLst>
  </p:cSld>
  <p:clrMapOvr>
    <a:masterClrMapping/>
  </p:clrMapOvr>
  <mc:AlternateContent>
    <mc:Choice xmlns:p14="http://schemas.microsoft.com/office/powerpoint/2010/main" Requires="p14">
      <p:transition spd="med" p14:dur="700">
        <p:fade/>
      </p:transition>
    </mc:Choice>
    <mc:Fallback>
      <p:transition spd="med">
        <p:fade/>
      </p:transition>
    </mc:Fallback>
  </mc:AlternateContent>
  <p:timing/>
</p:sld>
</file>

<file path=ppt/slides/slide7.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4" name="Title 3">
            <a:extLst>
              <a:ext uri="{FF2B5EF4-FFF2-40B4-BE49-F238E27FC236}">
                <a16:creationId xmlns:a16="http://schemas.microsoft.com/office/drawing/2014/main" id="{BE33D6F2-A40C-4658-B535-668AED4556FB}"/>
              </a:ext>
            </a:extLst>
          </p:cNvPr>
          <p:cNvSpPr>
            <a:spLocks noGrp="1"/>
          </p:cNvSpPr>
          <p:nvPr>
            <p:ph type="title"/>
          </p:nvPr>
        </p:nvSpPr>
        <p:spPr/>
        <p:txBody>
          <a:bodyPr>
            <a:normAutofit/>
          </a:bodyPr>
          <a:lstStyle/>
          <a:p>
            <a:pPr>
              <a:defRPr>
                <a:latin typeface="Franklin Gothic Demi"/>
              </a:defRPr>
            </a:pPr>
            <a:r>
              <a:t>Vital el trabajo en equipo</a:t>
            </a:r>
            <a:endParaRPr sz="7200"/>
          </a:p>
        </p:txBody>
      </p:sp>
      <p:pic>
        <p:nvPicPr>
          <p:cNvPr id="3" name="Picture 5">
            <a:extLst>
              <a:ext uri="{FF2B5EF4-FFF2-40B4-BE49-F238E27FC236}">
                <a16:creationId xmlns:a16="http://schemas.microsoft.com/office/drawing/2014/main" id="{1B5FC664-F705-CA6B-F3A2-731A1A960466}"/>
              </a:ext>
            </a:extLst>
          </p:cNvPr>
          <p:cNvPicPr>
            <a:picLocks noChangeAspect="1"/>
          </p:cNvPicPr>
          <p:nvPr/>
        </p:nvPicPr>
        <p:blipFill>
          <a:blip r:embed="rId3"/>
          <a:stretch>
            <a:fillRect/>
          </a:stretch>
        </p:blipFill>
        <p:spPr>
          <a:xfrm>
            <a:off x="2005446" y="8473587"/>
            <a:ext cx="6760347" cy="4560395"/>
          </a:xfrm>
          <a:prstGeom prst="rect">
            <a:avLst/>
          </a:prstGeom>
        </p:spPr>
      </p:pic>
      <p:pic>
        <p:nvPicPr>
          <p:cNvPr id="6" name="Picture 6" descr="A picture containing text, person, indoor  Description automatically generated">
            <a:extLst>
              <a:ext uri="{FF2B5EF4-FFF2-40B4-BE49-F238E27FC236}">
                <a16:creationId xmlns:a16="http://schemas.microsoft.com/office/drawing/2014/main" id="{4AC29617-F5FB-7012-6743-7C7A3CDBDECD}"/>
              </a:ext>
            </a:extLst>
          </p:cNvPr>
          <p:cNvPicPr>
            <a:picLocks noChangeAspect="1"/>
          </p:cNvPicPr>
          <p:nvPr/>
        </p:nvPicPr>
        <p:blipFill>
          <a:blip r:embed="rId4"/>
          <a:stretch>
            <a:fillRect/>
          </a:stretch>
        </p:blipFill>
        <p:spPr>
          <a:xfrm>
            <a:off x="1828162" y="1995325"/>
            <a:ext cx="8304035" cy="5746307"/>
          </a:xfrm>
          <a:prstGeom prst="rect">
            <a:avLst/>
          </a:prstGeom>
        </p:spPr>
      </p:pic>
      <p:pic>
        <p:nvPicPr>
          <p:cNvPr id="7" name="Picture 7" descr="A picture containing indoor, person  Description automatically generated">
            <a:extLst>
              <a:ext uri="{FF2B5EF4-FFF2-40B4-BE49-F238E27FC236}">
                <a16:creationId xmlns:a16="http://schemas.microsoft.com/office/drawing/2014/main" id="{A47DE6E2-CF56-C49D-7429-2C6892C4F30E}"/>
              </a:ext>
            </a:extLst>
          </p:cNvPr>
          <p:cNvPicPr>
            <a:picLocks noChangeAspect="1"/>
          </p:cNvPicPr>
          <p:nvPr/>
        </p:nvPicPr>
        <p:blipFill>
          <a:blip r:embed="rId5"/>
          <a:srcRect r="15187" b="347"/>
          <a:stretch>
            <a:fillRect/>
          </a:stretch>
        </p:blipFill>
        <p:spPr>
          <a:xfrm>
            <a:off x="9900963" y="8243918"/>
            <a:ext cx="6397361" cy="5043700"/>
          </a:xfrm>
          <a:prstGeom prst="rect">
            <a:avLst/>
          </a:prstGeom>
        </p:spPr>
      </p:pic>
      <p:pic>
        <p:nvPicPr>
          <p:cNvPr id="9" name="Picture 9">
            <a:extLst>
              <a:ext uri="{FF2B5EF4-FFF2-40B4-BE49-F238E27FC236}">
                <a16:creationId xmlns:a16="http://schemas.microsoft.com/office/drawing/2014/main" id="{82A970D7-9A21-1265-AF2C-7C0ED6D65777}"/>
              </a:ext>
            </a:extLst>
          </p:cNvPr>
          <p:cNvPicPr>
            <a:picLocks noChangeAspect="1"/>
          </p:cNvPicPr>
          <p:nvPr/>
        </p:nvPicPr>
        <p:blipFill>
          <a:blip r:embed="rId6"/>
          <a:stretch>
            <a:fillRect/>
          </a:stretch>
        </p:blipFill>
        <p:spPr>
          <a:xfrm>
            <a:off x="11688601" y="1865515"/>
            <a:ext cx="9714070" cy="5081039"/>
          </a:xfrm>
          <a:prstGeom prst="rect">
            <a:avLst/>
          </a:prstGeom>
        </p:spPr>
      </p:pic>
      <p:pic>
        <p:nvPicPr>
          <p:cNvPr id="11" name="Picture 11">
            <a:extLst>
              <a:ext uri="{FF2B5EF4-FFF2-40B4-BE49-F238E27FC236}">
                <a16:creationId xmlns:a16="http://schemas.microsoft.com/office/drawing/2014/main" id="{C67AD5A8-719F-76AC-60BE-D107FFFDABA7}"/>
              </a:ext>
            </a:extLst>
          </p:cNvPr>
          <p:cNvPicPr>
            <a:picLocks noChangeAspect="1"/>
          </p:cNvPicPr>
          <p:nvPr/>
        </p:nvPicPr>
        <p:blipFill>
          <a:blip r:embed="rId7"/>
          <a:stretch>
            <a:fillRect/>
          </a:stretch>
        </p:blipFill>
        <p:spPr>
          <a:xfrm>
            <a:off x="17657607" y="7732543"/>
            <a:ext cx="5206908" cy="5224367"/>
          </a:xfrm>
          <a:prstGeom prst="rect">
            <a:avLst/>
          </a:prstGeom>
        </p:spPr>
      </p:pic>
    </p:spTree>
    <p:extLst>
      <p:ext uri="{BB962C8B-B14F-4D97-AF65-F5344CB8AC3E}">
        <p14:creationId xmlns:p14="http://schemas.microsoft.com/office/powerpoint/2010/main" val="3046007271"/>
      </p:ext>
    </p:extLst>
  </p:cSld>
  <p:clrMapOvr>
    <a:masterClrMapping/>
  </p:clrMapOvr>
  <mc:AlternateContent>
    <mc:Choice xmlns:p14="http://schemas.microsoft.com/office/powerpoint/2010/main" Requires="p14">
      <p:transition spd="med" p14:dur="700">
        <p:fade/>
      </p:transition>
    </mc:Choice>
    <mc:Fallback>
      <p:transition spd="med">
        <p:fade/>
      </p:transition>
    </mc:Fallback>
  </mc:AlternateContent>
  <p:timing/>
</p:sld>
</file>

<file path=ppt/slides/slide8.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grpSp>
        <p:nvGrpSpPr>
          <p:cNvPr id="12" name="Group 11">
            <a:extLst>
              <a:ext uri="{FF2B5EF4-FFF2-40B4-BE49-F238E27FC236}">
                <a16:creationId xmlns:a16="http://schemas.microsoft.com/office/drawing/2014/main" id="{E6B7276B-9017-C74C-BC6A-8DE8FA6DC9CF}"/>
              </a:ext>
            </a:extLst>
          </p:cNvPr>
          <p:cNvGrpSpPr/>
          <p:nvPr/>
        </p:nvGrpSpPr>
        <p:grpSpPr>
          <a:xfrm>
            <a:off x="12166886" y="1737788"/>
            <a:ext cx="11096368" cy="11249792"/>
            <a:chOff x="12166886" y="1737788"/>
            <a:chExt cx="11096368" cy="11249792"/>
          </a:xfrm>
        </p:grpSpPr>
        <p:sp>
          <p:nvSpPr>
            <p:cNvPr id="6" name="Speech Bubble: Oval 5">
              <a:extLst>
                <a:ext uri="{FF2B5EF4-FFF2-40B4-BE49-F238E27FC236}">
                  <a16:creationId xmlns:a16="http://schemas.microsoft.com/office/drawing/2014/main" id="{D2100D4E-B2C3-4120-8AAF-B73C0FEE7FA1}"/>
                </a:ext>
              </a:extLst>
            </p:cNvPr>
            <p:cNvSpPr/>
            <p:nvPr/>
          </p:nvSpPr>
          <p:spPr>
            <a:xfrm>
              <a:off x="12166886" y="1737788"/>
              <a:ext cx="11046040" cy="4241448"/>
            </a:xfrm>
            <a:prstGeom prst="wedgeEllipseCallout">
              <a:avLst>
                <a:gd name="adj1" fmla="val 13672"/>
                <a:gd name="adj2" fmla="val 69319"/>
              </a:avLst>
            </a:prstGeom>
            <a:solidFill>
              <a:srgbClr val="F26A3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82880" tIns="91440" rIns="182880" bIns="91440" anchor="ctr"/>
            <a:lstStyle/>
            <a:p>
              <a:pPr>
                <a:defRPr sz="3600">
                  <a:solidFill>
                    <a:schemeClr val="bg1"/>
                  </a:solidFill>
                  <a:effectLst/>
                  <a:latin typeface="franklin-gothic-atf"/>
                </a:defRPr>
              </a:pPr>
              <a:r>
                <a:t>“En </a:t>
              </a:r>
              <a:r>
                <a:rPr err="1"/>
                <a:t>lugar</a:t>
              </a:r>
              <a:r>
                <a:t> de </a:t>
              </a:r>
              <a:r>
                <a:rPr err="1"/>
                <a:t>decir</a:t>
              </a:r>
              <a:r>
                <a:t> que no </a:t>
              </a:r>
              <a:r>
                <a:rPr err="1"/>
                <a:t>tienes</a:t>
              </a:r>
              <a:r>
                <a:t> </a:t>
              </a:r>
              <a:r>
                <a:rPr err="1"/>
                <a:t>talento</a:t>
              </a:r>
              <a:r>
                <a:t> para las </a:t>
              </a:r>
              <a:r>
                <a:rPr err="1"/>
                <a:t>matemáticas</a:t>
              </a:r>
              <a:r>
                <a:t>, </a:t>
              </a:r>
              <a:r>
                <a:rPr lang="en-US" err="1"/>
                <a:t>expresa </a:t>
              </a:r>
              <a:r>
                <a:t>que </a:t>
              </a:r>
              <a:r>
                <a:rPr err="1"/>
                <a:t>todavía</a:t>
              </a:r>
              <a:r>
                <a:t> </a:t>
              </a:r>
              <a:r>
                <a:rPr err="1"/>
                <a:t>estás</a:t>
              </a:r>
              <a:r>
                <a:t> </a:t>
              </a:r>
              <a:r>
                <a:rPr err="1"/>
                <a:t>aprendiendo</a:t>
              </a:r>
              <a:r>
                <a:t>”. </a:t>
              </a:r>
            </a:p>
            <a:p>
              <a:endParaRPr sz="1600">
                <a:solidFill>
                  <a:schemeClr val="bg1"/>
                </a:solidFill>
                <a:latin typeface="franklin-gothic-atf"/>
              </a:endParaRPr>
            </a:p>
            <a:p>
              <a:endParaRPr sz="1600" i="1">
                <a:solidFill>
                  <a:schemeClr val="bg1"/>
                </a:solidFill>
              </a:endParaRPr>
            </a:p>
          </p:txBody>
        </p:sp>
        <p:pic>
          <p:nvPicPr>
            <p:cNvPr id="14" name="Picture 13" descr="Icon  Description automatically generated">
              <a:extLst>
                <a:ext uri="{FF2B5EF4-FFF2-40B4-BE49-F238E27FC236}">
                  <a16:creationId xmlns:a16="http://schemas.microsoft.com/office/drawing/2014/main" id="{624E836E-51EA-364A-9901-C05FDCD106D7}"/>
                </a:ext>
              </a:extLst>
            </p:cNvPr>
            <p:cNvPicPr>
              <a:picLocks noChangeAspect="1"/>
            </p:cNvPicPr>
            <p:nvPr/>
          </p:nvPicPr>
          <p:blipFill>
            <a:blip r:embed="rId3"/>
            <a:stretch>
              <a:fillRect/>
            </a:stretch>
          </p:blipFill>
          <p:spPr>
            <a:xfrm flipH="1">
              <a:off x="18895420" y="6152827"/>
              <a:ext cx="4367834" cy="6834753"/>
            </a:xfrm>
            <a:prstGeom prst="rect">
              <a:avLst/>
            </a:prstGeom>
          </p:spPr>
        </p:pic>
      </p:grpSp>
      <p:sp>
        <p:nvSpPr>
          <p:cNvPr id="4" name="Title 3">
            <a:extLst>
              <a:ext uri="{FF2B5EF4-FFF2-40B4-BE49-F238E27FC236}">
                <a16:creationId xmlns:a16="http://schemas.microsoft.com/office/drawing/2014/main" id="{BE33D6F2-A40C-4658-B535-668AED4556FB}"/>
              </a:ext>
            </a:extLst>
          </p:cNvPr>
          <p:cNvSpPr>
            <a:spLocks noGrp="1"/>
          </p:cNvSpPr>
          <p:nvPr>
            <p:ph type="title"/>
          </p:nvPr>
        </p:nvSpPr>
        <p:spPr/>
        <p:txBody>
          <a:bodyPr>
            <a:normAutofit/>
          </a:bodyPr>
          <a:lstStyle/>
          <a:p>
            <a:pPr>
              <a:defRPr>
                <a:latin typeface="Franklin Gothic Demi"/>
              </a:defRPr>
            </a:pPr>
            <a:r>
              <a:t>Las matemáticas son para todos y todas</a:t>
            </a:r>
            <a:endParaRPr sz="7200"/>
          </a:p>
        </p:txBody>
      </p:sp>
      <p:sp>
        <p:nvSpPr>
          <p:cNvPr id="2" name="TextBox 1">
            <a:extLst>
              <a:ext uri="{FF2B5EF4-FFF2-40B4-BE49-F238E27FC236}">
                <a16:creationId xmlns:a16="http://schemas.microsoft.com/office/drawing/2014/main" id="{97B48737-2106-6843-8E75-493CC57C1C27}"/>
              </a:ext>
            </a:extLst>
          </p:cNvPr>
          <p:cNvSpPr txBox="1"/>
          <p:nvPr/>
        </p:nvSpPr>
        <p:spPr>
          <a:xfrm>
            <a:off x="1123920" y="3187910"/>
            <a:ext cx="15683623" cy="9664184"/>
          </a:xfrm>
          <a:prstGeom prst="rect">
            <a:avLst/>
          </a:prstGeom>
          <a:noFill/>
        </p:spPr>
        <p:txBody>
          <a:bodyPr wrap="square" lIns="182880" tIns="91440" rIns="182880" bIns="91440" anchor="t">
            <a:spAutoFit/>
          </a:bodyPr>
          <a:lstStyle/>
          <a:p>
            <a:pPr marL="1671638" lvl="1" indent="-757238"/>
            <a:endParaRPr sz="4400">
              <a:latin typeface="Franklin Gothic Book" panose="020b0503020102020204" pitchFamily="34" charset="0"/>
              <a:cs typeface="Circular Std Book Italic" panose="020b0604020101020102" pitchFamily="34" charset="0"/>
            </a:endParaRPr>
          </a:p>
          <a:p>
            <a:pPr marL="1671638" lvl="1" indent="-757238">
              <a:buFont typeface="Wingdings" pitchFamily="2" charset="2"/>
              <a:buChar char="ü"/>
              <a:defRPr sz="4400">
                <a:latin typeface="Franklin Gothic Book" panose="020b0503020102020204" pitchFamily="34" charset="0"/>
                <a:cs typeface="Circular Std Book Italic" panose="020b0604020101020102" pitchFamily="34" charset="0"/>
              </a:defRPr>
            </a:pPr>
            <a:r>
              <a:rPr err="1"/>
              <a:t>Tienes</a:t>
            </a:r>
            <a:r>
              <a:t> </a:t>
            </a:r>
            <a:r>
              <a:rPr err="1"/>
              <a:t>talento</a:t>
            </a:r>
            <a:r>
              <a:t> para las </a:t>
            </a:r>
            <a:r>
              <a:rPr err="1"/>
              <a:t>matemáticas</a:t>
            </a:r>
            <a:endParaRPr/>
          </a:p>
          <a:p>
            <a:pPr marL="1671638" lvl="1" indent="-757238"/>
            <a:endParaRPr sz="4400">
              <a:latin typeface="Franklin Gothic Book" panose="020b0503020102020204" pitchFamily="34" charset="0"/>
              <a:cs typeface="Circular Std Book Italic" panose="020b0604020101020102" pitchFamily="34" charset="0"/>
            </a:endParaRPr>
          </a:p>
          <a:p>
            <a:pPr marL="1671638" lvl="1" indent="-757238">
              <a:buFont typeface="Wingdings" pitchFamily="2" charset="2"/>
              <a:buChar char="ü"/>
              <a:defRPr sz="4400">
                <a:latin typeface="Franklin Gothic Book" panose="020b0503020102020204" pitchFamily="34" charset="0"/>
                <a:cs typeface="Circular Std Book Italic" panose="020b0604020101020102" pitchFamily="34" charset="0"/>
              </a:defRPr>
            </a:pPr>
            <a:r>
              <a:t>Hay </a:t>
            </a:r>
            <a:r>
              <a:rPr err="1"/>
              <a:t>más</a:t>
            </a:r>
            <a:r>
              <a:t> de </a:t>
            </a:r>
            <a:r>
              <a:rPr err="1"/>
              <a:t>una</a:t>
            </a:r>
            <a:r>
              <a:t> </a:t>
            </a:r>
            <a:r>
              <a:rPr err="1"/>
              <a:t>estrategia</a:t>
            </a:r>
            <a:endParaRPr/>
          </a:p>
          <a:p>
            <a:pPr marL="1671638" lvl="1" indent="-757238">
              <a:buFont typeface="Wingdings" pitchFamily="2" charset="2"/>
              <a:buChar char="ü"/>
            </a:pPr>
            <a:endParaRPr sz="4400">
              <a:latin typeface="Franklin Gothic Book" panose="020b0503020102020204" pitchFamily="34" charset="0"/>
              <a:cs typeface="Circular Std Book Italic" panose="020b0604020101020102" pitchFamily="34" charset="0"/>
            </a:endParaRPr>
          </a:p>
          <a:p>
            <a:pPr marL="1671638" lvl="1" indent="-757238">
              <a:buFont typeface="Wingdings" pitchFamily="2" charset="2"/>
              <a:buChar char="ü"/>
              <a:defRPr sz="4400">
                <a:latin typeface="Franklin Gothic Book" panose="020b0503020102020204" pitchFamily="34" charset="0"/>
                <a:cs typeface="Circular Std Book Italic" panose="020b0604020101020102" pitchFamily="34" charset="0"/>
              </a:defRPr>
            </a:pPr>
            <a:r>
              <a:t>Las </a:t>
            </a:r>
            <a:r>
              <a:rPr err="1"/>
              <a:t>matemáticas</a:t>
            </a:r>
            <a:r>
              <a:t> son </a:t>
            </a:r>
            <a:r>
              <a:rPr err="1"/>
              <a:t>útiles</a:t>
            </a:r>
            <a:r>
              <a:t> para la </a:t>
            </a:r>
            <a:r>
              <a:rPr err="1"/>
              <a:t>vida</a:t>
            </a:r>
            <a:endParaRPr/>
          </a:p>
          <a:p>
            <a:pPr marL="1671638" lvl="1" indent="-757238"/>
            <a:endParaRPr sz="4400">
              <a:latin typeface="Franklin Gothic Book" panose="020b0503020102020204" pitchFamily="34" charset="0"/>
              <a:cs typeface="Circular Std Book Italic" panose="020b0604020101020102" pitchFamily="34" charset="0"/>
            </a:endParaRPr>
          </a:p>
          <a:p>
            <a:pPr marL="1671638" lvl="1" indent="-757238">
              <a:buFont typeface="Wingdings" pitchFamily="2" charset="2"/>
              <a:buChar char="ü"/>
              <a:defRPr sz="4400">
                <a:latin typeface="Franklin Gothic Book" panose="020b0503020102020204" pitchFamily="34" charset="0"/>
                <a:cs typeface="Circular Std Book Italic" panose="020b0604020101020102" pitchFamily="34" charset="0"/>
              </a:defRPr>
            </a:pPr>
            <a:r>
              <a:t>Es </a:t>
            </a:r>
            <a:r>
              <a:rPr err="1"/>
              <a:t>importante</a:t>
            </a:r>
            <a:r>
              <a:t> </a:t>
            </a:r>
            <a:r>
              <a:rPr err="1"/>
              <a:t>intentarlo</a:t>
            </a:r>
            <a:r>
              <a:t> y no </a:t>
            </a:r>
            <a:r>
              <a:rPr err="1"/>
              <a:t>rendirse</a:t>
            </a:r>
            <a:endParaRPr/>
          </a:p>
          <a:p>
            <a:pPr marL="1671638" lvl="1" indent="-757238"/>
            <a:endParaRPr sz="4400">
              <a:latin typeface="Franklin Gothic Book" panose="020b0503020102020204" pitchFamily="34" charset="0"/>
              <a:cs typeface="Circular Std Book Italic" panose="020b0604020101020102" pitchFamily="34" charset="0"/>
            </a:endParaRPr>
          </a:p>
          <a:p>
            <a:pPr marL="1671638" lvl="1" indent="-757238">
              <a:buFont typeface="Wingdings" pitchFamily="2" charset="2"/>
              <a:buChar char="ü"/>
              <a:defRPr sz="4400">
                <a:latin typeface="Franklin Gothic Book" panose="020b0503020102020204" pitchFamily="34" charset="0"/>
                <a:cs typeface="Circular Std Book Italic" panose="020b0604020101020102" pitchFamily="34" charset="0"/>
              </a:defRPr>
            </a:pPr>
            <a:r>
              <a:t>Las personas </a:t>
            </a:r>
            <a:r>
              <a:rPr err="1"/>
              <a:t>expertas</a:t>
            </a:r>
            <a:r>
              <a:t> </a:t>
            </a:r>
            <a:r>
              <a:rPr err="1"/>
              <a:t>en</a:t>
            </a:r>
            <a:r>
              <a:t> </a:t>
            </a:r>
            <a:r>
              <a:rPr err="1"/>
              <a:t>matemáticas</a:t>
            </a:r>
            <a:r>
              <a:t> </a:t>
            </a:r>
            <a:r>
              <a:rPr err="1"/>
              <a:t>cometen</a:t>
            </a:r>
            <a:r>
              <a:t> </a:t>
            </a:r>
            <a:r>
              <a:rPr err="1"/>
              <a:t>errores</a:t>
            </a:r>
            <a:endParaRPr/>
          </a:p>
          <a:p>
            <a:pPr marL="1671638" lvl="1" indent="-757238">
              <a:buFont typeface="Wingdings" pitchFamily="2" charset="2"/>
              <a:buChar char="ü"/>
            </a:pPr>
            <a:endParaRPr sz="4400">
              <a:latin typeface="Franklin Gothic Book" panose="020b0503020102020204" pitchFamily="34" charset="0"/>
              <a:cs typeface="Circular Std Book Italic" panose="020b0604020101020102" pitchFamily="34" charset="0"/>
            </a:endParaRPr>
          </a:p>
          <a:p>
            <a:pPr marL="1671638" lvl="1" indent="-757238">
              <a:buFont typeface="Wingdings" pitchFamily="2" charset="2"/>
              <a:buChar char="ü"/>
              <a:defRPr sz="4400">
                <a:latin typeface="Franklin Gothic Book" panose="020b0503020102020204" pitchFamily="34" charset="0"/>
                <a:cs typeface="Circular Std Book Italic" panose="020b0604020101020102" pitchFamily="34" charset="0"/>
              </a:defRPr>
            </a:pPr>
            <a:r>
              <a:rPr err="1"/>
              <a:t>Aprendemos</a:t>
            </a:r>
            <a:r>
              <a:t> de </a:t>
            </a:r>
            <a:r>
              <a:rPr err="1"/>
              <a:t>nuestros</a:t>
            </a:r>
            <a:r>
              <a:t> </a:t>
            </a:r>
            <a:r>
              <a:rPr err="1"/>
              <a:t>errores</a:t>
            </a:r>
            <a:endParaRPr/>
          </a:p>
          <a:p>
            <a:pPr marL="1671638" lvl="1" indent="-757238">
              <a:buFont typeface="Wingdings" pitchFamily="2" charset="2"/>
              <a:buChar char="ü"/>
            </a:pPr>
            <a:endParaRPr sz="4400">
              <a:latin typeface="Franklin Gothic Book" panose="020b0503020102020204" pitchFamily="34" charset="0"/>
              <a:cs typeface="Circular Std Book Italic" panose="020b0604020101020102" pitchFamily="34" charset="0"/>
            </a:endParaRPr>
          </a:p>
          <a:p>
            <a:pPr marL="1671638" lvl="1" indent="-757238">
              <a:buFont typeface="Wingdings" pitchFamily="2" charset="2"/>
              <a:buChar char="ü"/>
              <a:defRPr sz="4400">
                <a:latin typeface="Franklin Gothic Book" panose="020b0503020102020204" pitchFamily="34" charset="0"/>
                <a:cs typeface="Circular Std Book Italic" panose="020b0604020101020102" pitchFamily="34" charset="0"/>
              </a:defRPr>
            </a:pPr>
            <a:r>
              <a:t>El </a:t>
            </a:r>
            <a:r>
              <a:rPr err="1"/>
              <a:t>proceso</a:t>
            </a:r>
            <a:r>
              <a:t> es </a:t>
            </a:r>
            <a:r>
              <a:rPr err="1"/>
              <a:t>más</a:t>
            </a:r>
            <a:r>
              <a:t> </a:t>
            </a:r>
            <a:r>
              <a:rPr err="1"/>
              <a:t>importante</a:t>
            </a:r>
            <a:r>
              <a:t> que </a:t>
            </a:r>
            <a:r>
              <a:rPr err="1"/>
              <a:t>el</a:t>
            </a:r>
            <a:r>
              <a:t> </a:t>
            </a:r>
            <a:r>
              <a:rPr err="1"/>
              <a:t>producto</a:t>
            </a:r>
            <a:r>
              <a:t> final</a:t>
            </a:r>
          </a:p>
        </p:txBody>
      </p:sp>
      <p:sp>
        <p:nvSpPr>
          <p:cNvPr id="8" name="Rectangle 7">
            <a:extLst>
              <a:ext uri="{FF2B5EF4-FFF2-40B4-BE49-F238E27FC236}">
                <a16:creationId xmlns:a16="http://schemas.microsoft.com/office/drawing/2014/main" id="{A2293E69-430C-5DF9-3CC1-6F499B2D5E32}"/>
              </a:ext>
            </a:extLst>
          </p:cNvPr>
          <p:cNvSpPr/>
          <p:nvPr/>
        </p:nvSpPr>
        <p:spPr>
          <a:xfrm>
            <a:off x="2001835" y="2448342"/>
            <a:ext cx="7728830" cy="769441"/>
          </a:xfrm>
          <a:prstGeom prst="rect">
            <a:avLst/>
          </a:prstGeom>
        </p:spPr>
        <p:txBody>
          <a:bodyPr wrap="square">
            <a:spAutoFit/>
          </a:bodyPr>
          <a:lstStyle/>
          <a:p>
            <a:pPr>
              <a:defRPr sz="4400">
                <a:solidFill>
                  <a:srgbClr val="F26A36"/>
                </a:solidFill>
                <a:latin typeface="Franklin Gothic Demi" panose="020b0603020102020204" pitchFamily="34" charset="0"/>
              </a:defRPr>
            </a:pPr>
            <a:r>
              <a:rPr err="1"/>
              <a:t>Afirmaciones</a:t>
            </a:r>
            <a:r>
              <a:t> </a:t>
            </a:r>
            <a:r>
              <a:rPr err="1"/>
              <a:t>matemáticas</a:t>
            </a:r>
            <a:endParaRPr/>
          </a:p>
        </p:txBody>
      </p:sp>
    </p:spTree>
    <p:extLst>
      <p:ext uri="{BB962C8B-B14F-4D97-AF65-F5344CB8AC3E}">
        <p14:creationId xmlns:p14="http://schemas.microsoft.com/office/powerpoint/2010/main" val="3088336685"/>
      </p:ext>
    </p:extLst>
  </p:cSld>
  <p:clrMapOvr>
    <a:masterClrMapping/>
  </p:clrMapOvr>
  <mc:AlternateContent>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11" end="11"/>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pic>
        <p:nvPicPr>
          <p:cNvPr id="7" name="Picture 6">
            <a:extLst>
              <a:ext uri="{FF2B5EF4-FFF2-40B4-BE49-F238E27FC236}">
                <a16:creationId xmlns:a16="http://schemas.microsoft.com/office/drawing/2014/main" id="{54D6098F-54CA-1544-9A16-97C6E3A5635C}"/>
              </a:ext>
            </a:extLst>
          </p:cNvPr>
          <p:cNvPicPr>
            <a:picLocks noChangeAspect="1"/>
          </p:cNvPicPr>
          <p:nvPr/>
        </p:nvPicPr>
        <p:blipFill>
          <a:blip r:embed="rId3"/>
          <a:stretch>
            <a:fillRect/>
          </a:stretch>
        </p:blipFill>
        <p:spPr>
          <a:xfrm>
            <a:off x="3950208" y="-914401"/>
            <a:ext cx="24236873" cy="16157915"/>
          </a:xfrm>
          <a:prstGeom prst="rect">
            <a:avLst/>
          </a:prstGeom>
        </p:spPr>
      </p:pic>
      <p:sp>
        <p:nvSpPr>
          <p:cNvPr id="10" name="Title 9">
            <a:extLst>
              <a:ext uri="{FF2B5EF4-FFF2-40B4-BE49-F238E27FC236}">
                <a16:creationId xmlns:a16="http://schemas.microsoft.com/office/drawing/2014/main" id="{581B3F9B-2905-4594-ACFF-943ACDB15326}"/>
              </a:ext>
            </a:extLst>
          </p:cNvPr>
          <p:cNvSpPr>
            <a:spLocks noGrp="1"/>
          </p:cNvSpPr>
          <p:nvPr>
            <p:ph type="title"/>
          </p:nvPr>
        </p:nvSpPr>
        <p:spPr/>
        <p:txBody>
          <a:bodyPr/>
          <a:lstStyle/>
          <a:p>
            <a:pPr>
              <a:defRPr b="1">
                <a:latin typeface="Franklin Gothic Demi"/>
              </a:defRPr>
            </a:pPr>
            <a:r>
              <a:rPr err="1"/>
              <a:t>Cómo</a:t>
            </a:r>
            <a:r>
              <a:t> </a:t>
            </a:r>
            <a:r>
              <a:rPr err="1"/>
              <a:t>ayudar</a:t>
            </a:r>
            <a:endParaRPr>
              <a:solidFill>
                <a:srgbClr val="F26A36"/>
              </a:solidFill>
              <a:latin typeface="Franklin Gothic Book" panose="020b0503020102020204" pitchFamily="34" charset="0"/>
            </a:endParaRPr>
          </a:p>
        </p:txBody>
      </p:sp>
      <p:sp>
        <p:nvSpPr>
          <p:cNvPr id="8" name="Rectangle 7">
            <a:extLst>
              <a:ext uri="{FF2B5EF4-FFF2-40B4-BE49-F238E27FC236}">
                <a16:creationId xmlns:a16="http://schemas.microsoft.com/office/drawing/2014/main" id="{D3C2482D-9C97-8E44-B5C7-3CA4B178F4F4}"/>
              </a:ext>
            </a:extLst>
          </p:cNvPr>
          <p:cNvSpPr/>
          <p:nvPr/>
        </p:nvSpPr>
        <p:spPr>
          <a:xfrm>
            <a:off x="2207579" y="2584292"/>
            <a:ext cx="5541958" cy="3631763"/>
          </a:xfrm>
          <a:prstGeom prst="rect">
            <a:avLst/>
          </a:prstGeom>
        </p:spPr>
        <p:txBody>
          <a:bodyPr wrap="square" lIns="91440" tIns="45720" rIns="91440" bIns="45720" anchor="t">
            <a:spAutoFit/>
          </a:bodyPr>
          <a:lstStyle/>
          <a:p>
            <a:pPr>
              <a:defRPr sz="4000" b="1">
                <a:solidFill>
                  <a:srgbClr val="F26A36"/>
                </a:solidFill>
                <a:latin typeface="Franklin Gothic Demi" panose="020b0603020102020204" pitchFamily="34" charset="0"/>
              </a:defRPr>
            </a:pPr>
            <a:r>
              <a:rPr err="1"/>
              <a:t>Práctica</a:t>
            </a:r>
            <a:r>
              <a:t> de </a:t>
            </a:r>
            <a:r>
              <a:rPr err="1"/>
              <a:t>apoyo</a:t>
            </a:r>
            <a:endParaRPr/>
          </a:p>
          <a:p>
            <a:pPr marL="571500" indent="-571500">
              <a:buFont typeface="Arial" panose="020b0604020202020204" pitchFamily="34" charset="0"/>
              <a:buChar char="•"/>
              <a:defRPr sz="4000">
                <a:latin typeface="Franklin Gothic Book" panose="020b0503020102020204" pitchFamily="34" charset="0"/>
              </a:defRPr>
            </a:pPr>
            <a:r>
              <a:rPr sz="3800">
                <a:latin typeface="Franklin Gothic Book"/>
              </a:rPr>
              <a:t>Use el razonamiento de la </a:t>
            </a:r>
            <a:r>
              <a:rPr lang="en-US" sz="3800">
                <a:latin typeface="Franklin Gothic Book"/>
              </a:rPr>
              <a:t>"</a:t>
            </a:r>
            <a:r>
              <a:rPr sz="3800">
                <a:latin typeface="Franklin Gothic Book"/>
              </a:rPr>
              <a:t>pareja</a:t>
            </a:r>
            <a:r>
              <a:rPr lang="en-US" sz="3800">
                <a:latin typeface="Franklin Gothic Book"/>
              </a:rPr>
              <a:t>"</a:t>
            </a:r>
            <a:r>
              <a:rPr sz="3800">
                <a:latin typeface="Franklin Gothic Book"/>
              </a:rPr>
              <a:t> que está resolviendo problemas, como los que se incluyen en la Práctica. </a:t>
            </a:r>
          </a:p>
        </p:txBody>
      </p:sp>
      <p:sp>
        <p:nvSpPr>
          <p:cNvPr id="6" name="Rectangle 5">
            <a:extLst>
              <a:ext uri="{FF2B5EF4-FFF2-40B4-BE49-F238E27FC236}">
                <a16:creationId xmlns:a16="http://schemas.microsoft.com/office/drawing/2014/main" id="{DC7948D1-E179-E82D-04AE-98F3D402F2D2}"/>
              </a:ext>
            </a:extLst>
          </p:cNvPr>
          <p:cNvSpPr/>
          <p:nvPr/>
        </p:nvSpPr>
        <p:spPr>
          <a:xfrm>
            <a:off x="2207579" y="6241970"/>
            <a:ext cx="5541958" cy="6555641"/>
          </a:xfrm>
          <a:prstGeom prst="rect">
            <a:avLst/>
          </a:prstGeom>
        </p:spPr>
        <p:txBody>
          <a:bodyPr wrap="square" lIns="91440" tIns="45720" rIns="91440" bIns="45720" anchor="t">
            <a:spAutoFit/>
          </a:bodyPr>
          <a:lstStyle/>
          <a:p>
            <a:pPr>
              <a:defRPr sz="4000" b="1">
                <a:solidFill>
                  <a:srgbClr val="F26A36"/>
                </a:solidFill>
                <a:latin typeface="Franklin Gothic Demi" panose="020b0603020102020204" pitchFamily="34" charset="0"/>
              </a:defRPr>
            </a:pPr>
            <a:r>
              <a:rPr lang="en-US">
                <a:latin typeface="Franklin Gothic Demi"/>
              </a:rPr>
              <a:t>Haga</a:t>
            </a:r>
            <a:r>
              <a:rPr>
                <a:latin typeface="Franklin Gothic Demi"/>
              </a:rPr>
              <a:t> preguntas</a:t>
            </a:r>
            <a:endParaRPr>
              <a:latin typeface="Franklin Gothic Demi"/>
            </a:endParaRPr>
          </a:p>
          <a:p>
            <a:pPr marL="571500" indent="-571500">
              <a:buFont typeface="Arial" panose="020b0604020202020204" pitchFamily="34" charset="0"/>
              <a:buChar char="•"/>
              <a:defRPr sz="4000">
                <a:latin typeface="Franklin Gothic Book" panose="020b0503020102020204" pitchFamily="34" charset="0"/>
              </a:defRPr>
            </a:pPr>
            <a:r>
              <a:rPr sz="3800"/>
              <a:t>¿Qué observan acerca de cómo resuelven el problema?</a:t>
            </a:r>
          </a:p>
          <a:p>
            <a:pPr marL="571500" indent="-571500">
              <a:buFont typeface="Arial" panose="020b0604020202020204" pitchFamily="34" charset="0"/>
              <a:buChar char="•"/>
              <a:defRPr sz="4000">
                <a:latin typeface="Franklin Gothic Book" panose="020b0503020102020204" pitchFamily="34" charset="0"/>
              </a:defRPr>
            </a:pPr>
            <a:r>
              <a:rPr sz="3800"/>
              <a:t>¿Han resuelto un problema como este antes?</a:t>
            </a:r>
          </a:p>
          <a:p>
            <a:pPr marL="571500" indent="-571500">
              <a:buFont typeface="Arial" panose="020b0604020202020204" pitchFamily="34" charset="0"/>
              <a:buChar char="•"/>
              <a:defRPr sz="4000">
                <a:latin typeface="Franklin Gothic Book" panose="020b0503020102020204" pitchFamily="34" charset="0"/>
              </a:defRPr>
            </a:pPr>
            <a:r>
              <a:rPr sz="3800"/>
              <a:t>¿Cómo puedes comenzar el problema?</a:t>
            </a:r>
          </a:p>
          <a:p>
            <a:pPr marL="571500" indent="-571500">
              <a:buFont typeface="Arial" panose="020b0604020202020204" pitchFamily="34" charset="0"/>
              <a:buChar char="•"/>
              <a:defRPr sz="4000">
                <a:latin typeface="Franklin Gothic Book" panose="020b0503020102020204" pitchFamily="34" charset="0"/>
              </a:defRPr>
            </a:pPr>
            <a:r>
              <a:rPr sz="3800"/>
              <a:t>¿Qué herramientas puedes usar?</a:t>
            </a:r>
          </a:p>
        </p:txBody>
      </p:sp>
    </p:spTree>
    <p:extLst>
      <p:ext uri="{BB962C8B-B14F-4D97-AF65-F5344CB8AC3E}">
        <p14:creationId xmlns:p14="http://schemas.microsoft.com/office/powerpoint/2010/main" val="4233651487"/>
      </p:ext>
    </p:extLst>
  </p:cSld>
  <p:clrMapOvr>
    <a:masterClrMapping/>
  </p:clrMapOvr>
  <mc:AlternateContent>
    <mc:Choice xmlns:p15="http://schemas.microsoft.com/office/powerpoint/2012/main" Requires="p15">
      <p:transition spd="slow" p14:dur="1250">
        <p15:prstTrans prst="pageCurlDouble"/>
      </p:transition>
    </mc:Choice>
    <mc:Fallback>
      <p:transition spd="slow">
        <p:fade/>
      </p:transition>
    </mc:Fallback>
  </mc:AlternateContent>
  <p:timing/>
</p:sld>
</file>

<file path=ppt/tags/tag1.xml><?xml version="1.0" encoding="utf-8"?>
<p:tagLst xmlns:p="http://schemas.openxmlformats.org/presentationml/2006/main">
  <p:tag name="AS_UNIQUEID" val="1"/>
</p:tagLst>
</file>

<file path=ppt/tags/tag10.xml><?xml version="1.0" encoding="utf-8"?>
<p:tagLst xmlns:p="http://schemas.openxmlformats.org/presentationml/2006/main">
  <p:tag name="AS_OS" val="Mac OS X 10.16"/>
  <p:tag name="AS_RELEASE_DATE" val="2021.10.31"/>
  <p:tag name="AS_TITLE" val="Aspose.Slides for Java"/>
  <p:tag name="AS_VERSION" val="21.10"/>
</p:tagLst>
</file>

<file path=ppt/tags/tag2.xml><?xml version="1.0" encoding="utf-8"?>
<p:tagLst xmlns:p="http://schemas.openxmlformats.org/presentationml/2006/main">
  <p:tag name="AS_UNIQUEID" val="2"/>
</p:tagLst>
</file>

<file path=ppt/tags/tag3.xml><?xml version="1.0" encoding="utf-8"?>
<p:tagLst xmlns:p="http://schemas.openxmlformats.org/presentationml/2006/main">
  <p:tag name="AS_UNIQUEID" val="3"/>
</p:tagLst>
</file>

<file path=ppt/tags/tag4.xml><?xml version="1.0" encoding="utf-8"?>
<p:tagLst xmlns:p="http://schemas.openxmlformats.org/presentationml/2006/main">
  <p:tag name="AS_UNIQUEID" val="4"/>
</p:tagLst>
</file>

<file path=ppt/tags/tag5.xml><?xml version="1.0" encoding="utf-8"?>
<p:tagLst xmlns:p="http://schemas.openxmlformats.org/presentationml/2006/main">
  <p:tag name="AS_UNIQUEID" val="5"/>
</p:tagLst>
</file>

<file path=ppt/tags/tag6.xml><?xml version="1.0" encoding="utf-8"?>
<p:tagLst xmlns:p="http://schemas.openxmlformats.org/presentationml/2006/main">
  <p:tag name="AS_UNIQUEID" val="6"/>
</p:tagLst>
</file>

<file path=ppt/tags/tag7.xml><?xml version="1.0" encoding="utf-8"?>
<p:tagLst xmlns:p="http://schemas.openxmlformats.org/presentationml/2006/main">
  <p:tag name="AS_UNIQUEID" val="7"/>
</p:tagLst>
</file>

<file path=ppt/tags/tag8.xml><?xml version="1.0" encoding="utf-8"?>
<p:tagLst xmlns:p="http://schemas.openxmlformats.org/presentationml/2006/main">
  <p:tag name="AS_UNIQUEID" val="8"/>
</p:tagLst>
</file>

<file path=ppt/tags/tag9.xml><?xml version="1.0" encoding="utf-8"?>
<p:tagLst xmlns:p="http://schemas.openxmlformats.org/presentationml/2006/main">
  <p:tag name="AS_UNIQUEID" val="9"/>
</p:tagLst>
</file>

<file path=ppt/theme/theme1.xml><?xml version="1.0" encoding="utf-8"?>
<a:theme xmlns:r="http://schemas.openxmlformats.org/officeDocument/2006/relationships"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Calibri Light" panose="020f0302020204030204"/>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Calibri" panose="020f0502020204030204"/>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r="http://schemas.openxmlformats.org/officeDocument/2006/relationships"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Calibri Light" panose="020f0302020204030204"/>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Calibri" panose="020f0502020204030204"/>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Lst>
    <a:ext uri="{05A4C25C-085E-4340-85A3-A5531E510DB2}">
      <thm15:themeFamily xmlns:thm15="http://schemas.microsoft.com/office/thememl/2012/main" name="Office Theme" id="{62F939B6-93AF-4DB8-9C6B-D6C7DFDC589F}" vid="{4A3C46E8-61CC-4603-A589-7422A47A8E4A}"/>
    </a:ext>
  </a:extLst>
</a:theme>
</file>

<file path=customXml/_rels/item1.xml.rels>&#65279;<?xml version="1.0" encoding="utf-8" standalone="yes"?><Relationships xmlns="http://schemas.openxmlformats.org/package/2006/relationships"><Relationship Id="rId1" Type="http://schemas.openxmlformats.org/officeDocument/2006/relationships/customXmlProps" Target="itemProps1.xml" /></Relationships>
</file>

<file path=customXml/_rels/item2.xml.rels>&#65279;<?xml version="1.0" encoding="utf-8" standalone="yes"?><Relationships xmlns="http://schemas.openxmlformats.org/package/2006/relationships"><Relationship Id="rId1" Type="http://schemas.openxmlformats.org/officeDocument/2006/relationships/customXmlProps" Target="itemProps2.xml" /></Relationships>
</file>

<file path=customXml/_rels/item3.xml.rels>&#65279;<?xml version="1.0" encoding="utf-8" standalone="yes"?><Relationships xmlns="http://schemas.openxmlformats.org/package/2006/relationships"><Relationship Id="rId1" Type="http://schemas.openxmlformats.org/officeDocument/2006/relationships/customXmlProps" Target="itemProps3.xml" /></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91CA7ED88B5D6A40A1398D655248521B" ma:contentTypeVersion="15" ma:contentTypeDescription="Create a new document." ma:contentTypeScope="" ma:versionID="80ff40eb51a764abea9320aaf695bc37">
  <xsd:schema xmlns:xsd="http://www.w3.org/2001/XMLSchema" xmlns:xs="http://www.w3.org/2001/XMLSchema" xmlns:p="http://schemas.microsoft.com/office/2006/metadata/properties" xmlns:ns2="64161d78-3f1e-49eb-b04b-4514c86c3590" xmlns:ns3="5454de79-deb2-452d-9c5c-6bf68d99f938" targetNamespace="http://schemas.microsoft.com/office/2006/metadata/properties" ma:root="true" ma:fieldsID="4454ac7acebc0d327e2b3e733abb8bad" ns2:_="" ns3:_="">
    <xsd:import namespace="64161d78-3f1e-49eb-b04b-4514c86c3590"/>
    <xsd:import namespace="5454de79-deb2-452d-9c5c-6bf68d99f938"/>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MediaServiceObjectDetectorVersions"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3:SharedWithUsers" minOccurs="0"/>
                <xsd:element ref="ns3:SharedWithDetails" minOccurs="0"/>
                <xsd:element ref="ns2:Comme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4161d78-3f1e-49eb-b04b-4514c86c359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de60b0ef-67dc-4259-b262-c7e5de449711"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Comments" ma:index="22" nillable="true" ma:displayName="Comments" ma:format="Dropdown" ma:internalName="Comments">
      <xsd:simpleType>
        <xsd:restriction base="dms:Text">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5454de79-deb2-452d-9c5c-6bf68d99f938"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0eef06f9-e347-4cc9-abb8-bd6e9c070e41}" ma:internalName="TaxCatchAll" ma:showField="CatchAllData" ma:web="5454de79-deb2-452d-9c5c-6bf68d99f938">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haredWithUsers xmlns="5454de79-deb2-452d-9c5c-6bf68d99f938">
      <UserInfo>
        <DisplayName>Jaime Courtright</DisplayName>
        <AccountId>83</AccountId>
        <AccountType/>
      </UserInfo>
      <UserInfo>
        <DisplayName>Olivia Burgher</DisplayName>
        <AccountId>309</AccountId>
        <AccountType/>
      </UserInfo>
      <UserInfo>
        <DisplayName>Cindy Medici</DisplayName>
        <AccountId>110</AccountId>
        <AccountType/>
      </UserInfo>
      <UserInfo>
        <DisplayName>SharingLinks.aca32902-5c91-445d-abd8-9a35f1c258c6.OrganizationView.f0865942-1032-4155-b950-bd21c4854ab1</DisplayName>
        <AccountId>16</AccountId>
        <AccountType/>
      </UserInfo>
      <UserInfo>
        <DisplayName>Brooke Anderson</DisplayName>
        <AccountId>425</AccountId>
        <AccountType/>
      </UserInfo>
      <UserInfo>
        <DisplayName>Ben Eley</DisplayName>
        <AccountId>497</AccountId>
        <AccountType/>
      </UserInfo>
    </SharedWithUsers>
    <TaxCatchAll xmlns="5454de79-deb2-452d-9c5c-6bf68d99f938" xsi:nil="true"/>
    <lcf76f155ced4ddcb4097134ff3c332f xmlns="64161d78-3f1e-49eb-b04b-4514c86c3590">
      <Terms xmlns="http://schemas.microsoft.com/office/infopath/2007/PartnerControls"/>
    </lcf76f155ced4ddcb4097134ff3c332f>
    <Comments xmlns="64161d78-3f1e-49eb-b04b-4514c86c3590" xsi:nil="true"/>
  </documentManagement>
</p:properties>
</file>

<file path=customXml/itemProps1.xml><?xml version="1.0" encoding="utf-8"?>
<ds:datastoreItem xmlns:ds="http://schemas.openxmlformats.org/officeDocument/2006/customXml" ds:itemID="{75724CC1-2F22-4B9C-A510-7A11DF000844}">
  <ds:schemaRefs>
    <ds:schemaRef ds:uri="http://schemas.microsoft.com/sharepoint/v3/contenttype/forms"/>
  </ds:schemaRefs>
</ds:datastoreItem>
</file>

<file path=customXml/itemProps2.xml><?xml version="1.0" encoding="utf-8"?>
<ds:datastoreItem xmlns:ds="http://schemas.openxmlformats.org/officeDocument/2006/customXml" ds:itemID="{83C3F590-FEC7-42B6-9290-1D50DDAE34A6}">
  <ds:schemaRefs>
    <ds:schemaRef ds:uri="5454de79-deb2-452d-9c5c-6bf68d99f938"/>
    <ds:schemaRef ds:uri="64161d78-3f1e-49eb-b04b-4514c86c359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E146C6D7-1C08-4CE7-A31C-9E6D2F87E3D0}">
  <ds:schemaRefs>
    <ds:schemaRef ds:uri="3db2eea4-51d3-4452-a56e-b8a2f9b6c0ab"/>
    <ds:schemaRef ds:uri="5454de79-deb2-452d-9c5c-6bf68d99f938"/>
    <ds:schemaRef ds:uri="64161d78-3f1e-49eb-b04b-4514c86c3590"/>
    <ds:schemaRef ds:uri="6aa24fa6-f8e6-49af-bb03-cde7b40627bd"/>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vt="http://schemas.openxmlformats.org/officeDocument/2006/docPropsVTypes" xmlns="http://schemas.openxmlformats.org/officeDocument/2006/extended-properties">
  <Template>Office Theme</Template>
  <Company/>
  <PresentationFormat>Custom</PresentationFormat>
  <Paragraphs>68</Paragraphs>
  <Slides>13</Slides>
  <Notes>13</Notes>
  <TotalTime>0</TotalTime>
  <HiddenSlides>0</HiddenSlides>
  <MMClips>1</MMClips>
  <ScaleCrop>0</ScaleCrop>
  <HeadingPairs>
    <vt:vector baseType="variant" size="6">
      <vt:variant>
        <vt:lpstr>Fonts used</vt:lpstr>
      </vt:variant>
      <vt:variant>
        <vt:i4>17</vt:i4>
      </vt:variant>
      <vt:variant>
        <vt:lpstr>Theme</vt:lpstr>
      </vt:variant>
      <vt:variant>
        <vt:i4>1</vt:i4>
      </vt:variant>
      <vt:variant>
        <vt:lpstr>Slide Titles</vt:lpstr>
      </vt:variant>
      <vt:variant>
        <vt:i4>13</vt:i4>
      </vt:variant>
    </vt:vector>
  </HeadingPairs>
  <TitlesOfParts>
    <vt:vector baseType="lpstr" size="31">
      <vt:lpstr>Arial</vt:lpstr>
      <vt:lpstr>Calibri Light</vt:lpstr>
      <vt:lpstr>Calibri</vt:lpstr>
      <vt:lpstr>Franklin Gothic Demi</vt:lpstr>
      <vt:lpstr>Athelas Rg</vt:lpstr>
      <vt:lpstr>Circular Std Book Italic</vt:lpstr>
      <vt:lpstr>Franklin Gothic Medium</vt:lpstr>
      <vt:lpstr>Wingdings</vt:lpstr>
      <vt:lpstr>Franklin Gothic Book</vt:lpstr>
      <vt:lpstr>Apple Symbols</vt:lpstr>
      <vt:lpstr>System Font Regular</vt:lpstr>
      <vt:lpstr>Franklin Gothic ATF</vt:lpstr>
      <vt:lpstr>Cambria Math</vt:lpstr>
      <vt:lpstr>Georgia</vt:lpstr>
      <vt:lpstr>Arial Rounded MT Bold</vt:lpstr>
      <vt:lpstr>Times New Roman</vt:lpstr>
      <vt:lpstr>franklin-gothic-atf</vt:lpstr>
      <vt:lpstr>Office Theme</vt:lpstr>
      <vt:lpstr>PowerPoint Presentation</vt:lpstr>
      <vt:lpstr>Desarrollar el conocimiento</vt:lpstr>
      <vt:lpstr>Materiales para estudiantes l K–5</vt:lpstr>
      <vt:lpstr>Las matemáticas como una historia…</vt:lpstr>
      <vt:lpstr>Una historia de unidades</vt:lpstr>
      <vt:lpstr>Modelos pictóricos</vt:lpstr>
      <vt:lpstr>Vital el trabajo en equipo</vt:lpstr>
      <vt:lpstr>Las matemáticas son para todos y todas</vt:lpstr>
      <vt:lpstr>Cómo ayudar</vt:lpstr>
      <vt:lpstr>Herramientas para la conversación y el razonamiento</vt:lpstr>
      <vt:lpstr>Matemáticas en familia</vt:lpstr>
      <vt:lpstr>Fomentar las matemáticas en casa</vt:lpstr>
      <vt:lpstr>Preguntas y respuestas </vt:lpstr>
    </vt:vector>
  </TitlesOfParts>
  <LinksUpToDate>0</LinksUpToDate>
  <SharedDoc>0</SharedDoc>
  <HyperlinksChanged>0</HyperlinksChanged>
  <Application>Aspose.Slides for Java</Application>
  <AppVersion>21.1000</AppVersion>
</Properties>
</file>

<file path=docProps/core.xml><?xml version="1.0" encoding="utf-8"?>
<cp:coreProperties xmlns:dc="http://purl.org/dc/elements/1.1/" xmlns:dcterms="http://purl.org/dc/terms/" xmlns:dcmitype="http://purl.org/dc/dcmitype/" xmlns:xsi="http://www.w3.org/2001/XMLSchema-instance" xmlns:cp="http://schemas.openxmlformats.org/package/2006/metadata/core-properties">
  <dc:title>Presentación PowerPoint</dc:title>
  <dc:creator>Sandy Brooks</dc:creator>
  <cp:lastModifiedBy>Ben Eley</cp:lastModifiedBy>
  <cp:revision>11</cp:revision>
  <cp:lastPrinted>2022-02-17T17:18:19.000</cp:lastPrinted>
  <dcterms:created xsi:type="dcterms:W3CDTF">2021-08-15T20:32:32Z</dcterms:created>
  <dcterms:modified xsi:type="dcterms:W3CDTF">2024-12-18T02:05:36Z</dcterms:modified>
</cp:coreProperties>
</file>

<file path=docProps/custom.xml><?xml version="1.0" encoding="utf-8"?>
<Properties xmlns:vt="http://schemas.openxmlformats.org/officeDocument/2006/docPropsVTypes" xmlns="http://schemas.openxmlformats.org/officeDocument/2006/custom-properties">
  <property fmtid="{D5CDD505-2E9C-101B-9397-08002B2CF9AE}" pid="2" name="ContentTypeId">
    <vt:lpwstr>0x01010091CA7ED88B5D6A40A1398D655248521B</vt:lpwstr>
  </property>
  <property fmtid="{D5CDD505-2E9C-101B-9397-08002B2CF9AE}" pid="3" name="MediaServiceImageTags">
    <vt:lpwstr/>
  </property>
</Properties>
</file>